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62" r:id="rId6"/>
    <p:sldId id="261" r:id="rId7"/>
    <p:sldId id="260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16" d="100"/>
          <a:sy n="116" d="100"/>
        </p:scale>
        <p:origin x="-1494" y="-96"/>
      </p:cViewPr>
      <p:guideLst>
        <p:guide orient="horz" pos="2154"/>
        <p:guide pos="28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5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900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44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96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62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3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5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7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1431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5135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8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7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70" r:id="rId5"/>
    <p:sldLayoutId id="2147483684" r:id="rId6"/>
    <p:sldLayoutId id="2147483681" r:id="rId7"/>
    <p:sldLayoutId id="2147483680" r:id="rId8"/>
    <p:sldLayoutId id="2147483663" r:id="rId9"/>
    <p:sldLayoutId id="2147483664" r:id="rId10"/>
    <p:sldLayoutId id="2147483678" r:id="rId11"/>
    <p:sldLayoutId id="2147483679" r:id="rId12"/>
    <p:sldLayoutId id="2147483666" r:id="rId13"/>
    <p:sldLayoutId id="2147483676" r:id="rId14"/>
    <p:sldLayoutId id="2147483677" r:id="rId15"/>
    <p:sldLayoutId id="2147483667" r:id="rId16"/>
    <p:sldLayoutId id="2147483674" r:id="rId17"/>
    <p:sldLayoutId id="2147483675" r:id="rId1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Century Gothic"/>
          <a:ea typeface="+mj-ea"/>
          <a:cs typeface="Century Gothic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hyperlink" Target="mailto:anrp@tamu.edu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3238500"/>
            <a:ext cx="8712200" cy="152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Agricultural &amp; Natural Resources Policy internship program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" y="4765674"/>
            <a:ext cx="8204200" cy="1825625"/>
          </a:xfrm>
        </p:spPr>
        <p:txBody>
          <a:bodyPr/>
          <a:lstStyle/>
          <a:p>
            <a:r>
              <a:rPr lang="en-US" dirty="0" smtClean="0"/>
              <a:t>Spring </a:t>
            </a:r>
            <a:r>
              <a:rPr lang="en-US" smtClean="0"/>
              <a:t>2017 Recruitment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04800" y="1536191"/>
            <a:ext cx="4292600" cy="451861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dirty="0"/>
              <a:t>Overview</a:t>
            </a:r>
          </a:p>
          <a:p>
            <a:r>
              <a:rPr lang="en-US" dirty="0"/>
              <a:t>Ag policy-focused internships</a:t>
            </a:r>
          </a:p>
          <a:p>
            <a:r>
              <a:rPr lang="en-US" dirty="0"/>
              <a:t>Full semester, all three terms (summer, </a:t>
            </a:r>
            <a:r>
              <a:rPr lang="en-US" dirty="0" smtClean="0"/>
              <a:t>fall, </a:t>
            </a:r>
            <a:r>
              <a:rPr lang="en-US" dirty="0"/>
              <a:t>and spring)</a:t>
            </a:r>
          </a:p>
          <a:p>
            <a:r>
              <a:rPr lang="en-US" dirty="0"/>
              <a:t>Only for College of Agriculture &amp; Life Sciences students </a:t>
            </a:r>
          </a:p>
          <a:p>
            <a:pPr marL="68580" indent="0">
              <a:buNone/>
            </a:pPr>
            <a:r>
              <a:rPr lang="en-US" b="1" dirty="0"/>
              <a:t>Locations</a:t>
            </a:r>
          </a:p>
          <a:p>
            <a:r>
              <a:rPr lang="en-US" dirty="0"/>
              <a:t>Washington, D.C.</a:t>
            </a:r>
          </a:p>
          <a:p>
            <a:r>
              <a:rPr lang="en-US" dirty="0"/>
              <a:t>Rome, Italy</a:t>
            </a:r>
          </a:p>
          <a:p>
            <a:r>
              <a:rPr lang="en-US" dirty="0"/>
              <a:t>Austin, Texas</a:t>
            </a:r>
          </a:p>
          <a:p>
            <a:pPr lvl="1"/>
            <a:r>
              <a:rPr lang="en-US" sz="2000" dirty="0"/>
              <a:t>Legislative sessions only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b="1" dirty="0" smtClean="0"/>
              <a:t>History</a:t>
            </a:r>
            <a:endParaRPr lang="en-US" b="1" dirty="0"/>
          </a:p>
          <a:p>
            <a:r>
              <a:rPr lang="en-US" dirty="0" smtClean="0"/>
              <a:t>Established </a:t>
            </a:r>
            <a:r>
              <a:rPr lang="en-US" dirty="0"/>
              <a:t>spring 1990</a:t>
            </a:r>
          </a:p>
          <a:p>
            <a:r>
              <a:rPr lang="en-US" dirty="0"/>
              <a:t>Dr. Ron Knutson, an AGEC professor, founded the program</a:t>
            </a:r>
          </a:p>
          <a:p>
            <a:r>
              <a:rPr lang="en-US" dirty="0" smtClean="0"/>
              <a:t>Over 900 </a:t>
            </a:r>
            <a:r>
              <a:rPr lang="en-US" dirty="0"/>
              <a:t>alumni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6860">
            <a:off x="5087688" y="4364676"/>
            <a:ext cx="2946399" cy="1926103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317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3200" y="3225800"/>
            <a:ext cx="2768600" cy="2768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Austin, Texas</a:t>
            </a:r>
          </a:p>
          <a:p>
            <a:pPr marL="68580" indent="0">
              <a:buNone/>
            </a:pPr>
            <a:r>
              <a:rPr lang="en-US" sz="1400" dirty="0" smtClean="0"/>
              <a:t>Hosting </a:t>
            </a:r>
            <a:r>
              <a:rPr lang="en-US" sz="1400" dirty="0"/>
              <a:t>Organizations may include</a:t>
            </a:r>
            <a:r>
              <a:rPr lang="en-US" sz="1400" dirty="0" smtClean="0"/>
              <a:t>:</a:t>
            </a:r>
          </a:p>
          <a:p>
            <a:pPr marL="68580" indent="0">
              <a:buNone/>
            </a:pPr>
            <a:endParaRPr lang="en-US" sz="1200" dirty="0"/>
          </a:p>
          <a:p>
            <a:pPr marL="571500" indent="-571500"/>
            <a:r>
              <a:rPr lang="en-US" sz="1600" dirty="0"/>
              <a:t>Legislative </a:t>
            </a:r>
            <a:r>
              <a:rPr lang="en-US" sz="1600" dirty="0" smtClean="0"/>
              <a:t>Offices</a:t>
            </a:r>
            <a:endParaRPr lang="en-US" sz="1600" dirty="0"/>
          </a:p>
          <a:p>
            <a:pPr marL="571500" indent="-571500"/>
            <a:r>
              <a:rPr lang="en-US" sz="1600" dirty="0"/>
              <a:t>State Agencies that focus on Ag &amp; Natural Resources</a:t>
            </a:r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5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76" y="1675376"/>
            <a:ext cx="2543081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68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9" name="Content Placeholder 2"/>
          <p:cNvSpPr>
            <a:spLocks noGrp="1"/>
          </p:cNvSpPr>
          <p:nvPr>
            <p:ph sz="quarter" idx="13"/>
          </p:nvPr>
        </p:nvSpPr>
        <p:spPr>
          <a:xfrm>
            <a:off x="3175000" y="3314700"/>
            <a:ext cx="3053176" cy="2679700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US" sz="2800" b="1" dirty="0"/>
              <a:t>Washington, D.C.</a:t>
            </a:r>
          </a:p>
          <a:p>
            <a:pPr marL="68580" indent="0">
              <a:buNone/>
            </a:pPr>
            <a:r>
              <a:rPr lang="en-US" sz="1800" dirty="0"/>
              <a:t>Hosting Organizations may include:</a:t>
            </a:r>
          </a:p>
          <a:p>
            <a:endParaRPr lang="en-US" sz="1600" dirty="0"/>
          </a:p>
          <a:p>
            <a:pPr indent="-342900"/>
            <a:r>
              <a:rPr lang="en-US" sz="2100" dirty="0"/>
              <a:t>Congressional Offices</a:t>
            </a:r>
          </a:p>
          <a:p>
            <a:pPr indent="-342900"/>
            <a:r>
              <a:rPr lang="en-US" sz="2100" dirty="0"/>
              <a:t>House Committee on Agriculture </a:t>
            </a:r>
          </a:p>
          <a:p>
            <a:pPr indent="-342900"/>
            <a:r>
              <a:rPr lang="en-US" sz="2100" dirty="0"/>
              <a:t>National Farmers Union</a:t>
            </a:r>
          </a:p>
          <a:p>
            <a:pPr indent="-342900"/>
            <a:r>
              <a:rPr lang="en-US" sz="2100" dirty="0"/>
              <a:t>National Association of Wheat Growers</a:t>
            </a:r>
            <a:endParaRPr lang="en-US" sz="2100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6154324" y="3225800"/>
            <a:ext cx="2811876" cy="3225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 smtClean="0"/>
              <a:t>Rome, Italy</a:t>
            </a:r>
            <a:endParaRPr lang="en-US" sz="2200" b="1" dirty="0"/>
          </a:p>
          <a:p>
            <a:pPr marL="68580" indent="0">
              <a:buNone/>
            </a:pPr>
            <a:r>
              <a:rPr lang="en-US" sz="1400" dirty="0"/>
              <a:t>Hosting </a:t>
            </a:r>
            <a:r>
              <a:rPr lang="en-US" sz="1400" dirty="0" smtClean="0"/>
              <a:t>Organization:</a:t>
            </a:r>
          </a:p>
          <a:p>
            <a:pPr marL="68580" indent="0">
              <a:buNone/>
            </a:pPr>
            <a:endParaRPr lang="en-US" sz="1600" dirty="0"/>
          </a:p>
          <a:p>
            <a:r>
              <a:rPr lang="en-US" sz="1600" dirty="0" smtClean="0"/>
              <a:t>Food &amp; Agriculture Organization (FAO) of the United Nations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1725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benefits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8009036"/>
              </p:ext>
            </p:extLst>
          </p:nvPr>
        </p:nvGraphicFramePr>
        <p:xfrm>
          <a:off x="246741" y="1831428"/>
          <a:ext cx="8679542" cy="4135436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91766"/>
                <a:gridCol w="948472"/>
                <a:gridCol w="948472"/>
                <a:gridCol w="948472"/>
                <a:gridCol w="948472"/>
                <a:gridCol w="948472"/>
                <a:gridCol w="948472"/>
                <a:gridCol w="948472"/>
                <a:gridCol w="948472"/>
              </a:tblGrid>
              <a:tr h="1033859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Location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Paid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Housing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Scholarship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Academic Credit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Networking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Resume Building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Training &amp; Support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Policy Knowledge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</a:tr>
              <a:tr h="1033859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>
                          <a:effectLst/>
                        </a:rPr>
                        <a:t>Austin, Texas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900" b="1" dirty="0" smtClean="0">
                          <a:effectLst/>
                        </a:rPr>
                        <a:t>$1,000/month</a:t>
                      </a:r>
                      <a:endParaRPr lang="en-US" sz="9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3859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 smtClean="0">
                          <a:effectLst/>
                        </a:rPr>
                        <a:t>Rome, Italy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900" b="1" dirty="0" smtClean="0">
                          <a:effectLst/>
                        </a:rPr>
                        <a:t>Varies by Semester</a:t>
                      </a:r>
                      <a:endParaRPr lang="en-US" sz="9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3859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>
                          <a:effectLst/>
                        </a:rPr>
                        <a:t>Washington, D.C.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 smtClean="0">
                        <a:effectLst/>
                        <a:latin typeface="inherit"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  <a:latin typeface="inherit"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  <a:latin typeface="inherit"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  <a:latin typeface="inheri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</a:rPr>
                        <a:t>$500/month</a:t>
                      </a:r>
                      <a:endParaRPr lang="en-US" sz="900" b="1" dirty="0" smtClean="0">
                        <a:effectLst/>
                        <a:latin typeface="inherit"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8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313" y="305701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913" y="4109297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428" y="313684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427" y="4081117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428" y="5132556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x_mark_re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258" y="4109647"/>
            <a:ext cx="4095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 descr="x_mark_re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972" y="3079631"/>
            <a:ext cx="4095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x_mark_re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519" y="4109647"/>
            <a:ext cx="4095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x_mark_re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913" y="3137688"/>
            <a:ext cx="4095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0" descr="x_mark_re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913" y="5132556"/>
            <a:ext cx="4095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600" y="313684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99" y="4081117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600" y="5132556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314" y="3193946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313" y="4138222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314" y="518966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914" y="3193946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913" y="4138222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914" y="518966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413" y="3193946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412" y="4138222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9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413" y="518966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518" y="516113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312" y="516113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25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eligibility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42270" y="1787017"/>
            <a:ext cx="4998308" cy="3733800"/>
          </a:xfrm>
        </p:spPr>
        <p:txBody>
          <a:bodyPr>
            <a:noAutofit/>
          </a:bodyPr>
          <a:lstStyle/>
          <a:p>
            <a:pPr marL="411480" indent="-342900">
              <a:buFont typeface="+mj-lt"/>
              <a:buAutoNum type="arabicPeriod"/>
            </a:pPr>
            <a:r>
              <a:rPr lang="en-US" sz="1800" dirty="0"/>
              <a:t>Be a U.S. citizen; permanent residents are not eligible. 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Be in good academic and conduct standing at TAMU.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Minimum 2.25 cumulative GPR; 2.5 preferred. 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Possess valid health insurance during the internship.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Currently enrolled as an undergraduate, master’s, or Ph.D. student in the College of Agriculture &amp; Life Sciences. 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Be able to attend all pre-departure events in College Station, Texas. </a:t>
            </a: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3797300" y="1914018"/>
            <a:ext cx="4864100" cy="410578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108">
            <a:off x="575372" y="1857911"/>
            <a:ext cx="2663128" cy="4002124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3624649" y="6035362"/>
            <a:ext cx="51898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*some variation on eligibility exists by location, please visit website for details. </a:t>
            </a:r>
          </a:p>
        </p:txBody>
      </p:sp>
    </p:spTree>
    <p:extLst>
      <p:ext uri="{BB962C8B-B14F-4D97-AF65-F5344CB8AC3E}">
        <p14:creationId xmlns:p14="http://schemas.microsoft.com/office/powerpoint/2010/main" val="407863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3200" y="3225800"/>
            <a:ext cx="2768600" cy="2768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Austin, Texas</a:t>
            </a:r>
          </a:p>
          <a:p>
            <a:pPr marL="68580" indent="0">
              <a:buNone/>
            </a:pPr>
            <a:endParaRPr lang="en-US" sz="1400" dirty="0" smtClean="0"/>
          </a:p>
          <a:p>
            <a:pPr marL="68580" indent="0">
              <a:buNone/>
            </a:pPr>
            <a:r>
              <a:rPr lang="en-US" sz="1400" dirty="0" smtClean="0"/>
              <a:t>Term(s) Offered:</a:t>
            </a:r>
          </a:p>
          <a:p>
            <a:pPr marL="571500" indent="-571500"/>
            <a:r>
              <a:rPr lang="en-US" sz="1400" dirty="0" smtClean="0"/>
              <a:t>Applications for the spring 2019 legislative session will open in August 2018.</a:t>
            </a:r>
            <a:endParaRPr lang="en-US" sz="1400" b="1" dirty="0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5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76" y="1675376"/>
            <a:ext cx="2543081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68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9" name="Content Placeholder 2"/>
          <p:cNvSpPr>
            <a:spLocks noGrp="1"/>
          </p:cNvSpPr>
          <p:nvPr>
            <p:ph sz="quarter" idx="13"/>
          </p:nvPr>
        </p:nvSpPr>
        <p:spPr>
          <a:xfrm>
            <a:off x="3187700" y="3238500"/>
            <a:ext cx="3053176" cy="27559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Washington, D.C.</a:t>
            </a:r>
          </a:p>
          <a:p>
            <a:pPr marL="68580" indent="0">
              <a:buNone/>
            </a:pPr>
            <a:endParaRPr lang="en-US" sz="1400" dirty="0" smtClean="0"/>
          </a:p>
          <a:p>
            <a:pPr marL="68580" indent="0">
              <a:buNone/>
            </a:pPr>
            <a:r>
              <a:rPr lang="en-US" sz="1400" dirty="0"/>
              <a:t>Term(s) Offered:</a:t>
            </a:r>
          </a:p>
          <a:p>
            <a:pPr marL="342900" lvl="1"/>
            <a:r>
              <a:rPr lang="en-US" sz="1400" dirty="0" smtClean="0"/>
              <a:t>Summer 2017 – </a:t>
            </a:r>
            <a:r>
              <a:rPr lang="en-US" sz="1400" b="1" dirty="0" smtClean="0"/>
              <a:t>application due February 24, 2017</a:t>
            </a:r>
          </a:p>
          <a:p>
            <a:pPr marL="342900" lvl="1"/>
            <a:r>
              <a:rPr lang="en-US" sz="1400" dirty="0" smtClean="0"/>
              <a:t>Fall 2017 </a:t>
            </a:r>
            <a:r>
              <a:rPr lang="en-US" sz="1400" dirty="0"/>
              <a:t>– </a:t>
            </a:r>
            <a:r>
              <a:rPr lang="en-US" sz="1400" b="1" dirty="0"/>
              <a:t>application due February 24, 2017</a:t>
            </a:r>
          </a:p>
          <a:p>
            <a:pPr marL="342900" lvl="1"/>
            <a:r>
              <a:rPr lang="en-US" sz="1400" dirty="0" smtClean="0"/>
              <a:t>Spring 2016 – application opens August 2017</a:t>
            </a:r>
            <a:endParaRPr lang="en-US" sz="1400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6154324" y="3225800"/>
            <a:ext cx="2989676" cy="3225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 smtClean="0"/>
              <a:t>Rome, Italy</a:t>
            </a:r>
            <a:endParaRPr lang="en-US" sz="2200" b="1" dirty="0"/>
          </a:p>
          <a:p>
            <a:pPr marL="68580" indent="0">
              <a:buNone/>
            </a:pPr>
            <a:endParaRPr lang="en-US" sz="1400" dirty="0" smtClean="0"/>
          </a:p>
          <a:p>
            <a:pPr marL="68580" indent="0">
              <a:buNone/>
            </a:pPr>
            <a:r>
              <a:rPr lang="en-US" sz="1400" dirty="0" smtClean="0"/>
              <a:t>Term(s) Offered:</a:t>
            </a:r>
          </a:p>
          <a:p>
            <a:pPr marL="342900" lvl="1"/>
            <a:r>
              <a:rPr lang="en-US" sz="1400" dirty="0"/>
              <a:t>Summer 2017 – </a:t>
            </a:r>
            <a:r>
              <a:rPr lang="en-US" sz="1400" b="1" dirty="0"/>
              <a:t>application due February 24, 2017</a:t>
            </a:r>
          </a:p>
          <a:p>
            <a:pPr marL="342900" lvl="1"/>
            <a:r>
              <a:rPr lang="en-US" sz="1400" dirty="0"/>
              <a:t>Fall 2017 – </a:t>
            </a:r>
            <a:r>
              <a:rPr lang="en-US" sz="1400" b="1" dirty="0"/>
              <a:t>application due February 24, 2017</a:t>
            </a:r>
          </a:p>
          <a:p>
            <a:pPr marL="342900" lvl="1"/>
            <a:r>
              <a:rPr lang="en-US" sz="1400" dirty="0" smtClean="0"/>
              <a:t>Spring 2018 – application opens August 2017</a:t>
            </a:r>
          </a:p>
          <a:p>
            <a:pPr marL="6858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4878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with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488759"/>
          </a:xfrm>
        </p:spPr>
        <p:txBody>
          <a:bodyPr/>
          <a:lstStyle/>
          <a:p>
            <a:r>
              <a:rPr lang="en-US" b="1" dirty="0" smtClean="0"/>
              <a:t>Website: </a:t>
            </a:r>
            <a:r>
              <a:rPr lang="en-US" dirty="0" smtClean="0"/>
              <a:t>	anrp.tamu.edu</a:t>
            </a:r>
          </a:p>
          <a:p>
            <a:r>
              <a:rPr lang="en-US" b="1" dirty="0" smtClean="0"/>
              <a:t>Email: </a:t>
            </a: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anrp@tamu.edu</a:t>
            </a:r>
            <a:r>
              <a:rPr lang="en-US" dirty="0" smtClean="0"/>
              <a:t>	</a:t>
            </a:r>
          </a:p>
          <a:p>
            <a:r>
              <a:rPr lang="en-US" b="1" dirty="0" smtClean="0"/>
              <a:t>Phone: </a:t>
            </a:r>
            <a:r>
              <a:rPr lang="en-US" dirty="0" smtClean="0"/>
              <a:t>	979.845.3712</a:t>
            </a:r>
          </a:p>
          <a:p>
            <a:r>
              <a:rPr lang="en-US" b="1" dirty="0" smtClean="0"/>
              <a:t>Office: </a:t>
            </a:r>
            <a:r>
              <a:rPr lang="en-US" dirty="0" smtClean="0"/>
              <a:t>	Suite 515, Agriculture &amp; Life Sciences Building</a:t>
            </a:r>
          </a:p>
          <a:p>
            <a:endParaRPr lang="en-US" dirty="0" smtClean="0"/>
          </a:p>
          <a:p>
            <a:r>
              <a:rPr lang="en-US" b="1" dirty="0" smtClean="0"/>
              <a:t>Instagram</a:t>
            </a:r>
            <a:r>
              <a:rPr lang="en-US" dirty="0" smtClean="0"/>
              <a:t>:	@</a:t>
            </a:r>
            <a:r>
              <a:rPr lang="en-US" dirty="0" err="1" smtClean="0"/>
              <a:t>tamupolicyinterns</a:t>
            </a:r>
            <a:endParaRPr lang="en-US" dirty="0" smtClean="0"/>
          </a:p>
          <a:p>
            <a:r>
              <a:rPr lang="en-US" b="1" dirty="0" smtClean="0"/>
              <a:t>Twitter</a:t>
            </a:r>
            <a:r>
              <a:rPr lang="en-US" dirty="0" smtClean="0"/>
              <a:t>:	@</a:t>
            </a:r>
            <a:r>
              <a:rPr lang="en-US" dirty="0" err="1" smtClean="0"/>
              <a:t>tamuANRP</a:t>
            </a:r>
            <a:endParaRPr lang="en-US" dirty="0"/>
          </a:p>
          <a:p>
            <a:r>
              <a:rPr lang="en-US" b="1" dirty="0" smtClean="0"/>
              <a:t>Facebook</a:t>
            </a:r>
            <a:r>
              <a:rPr lang="en-US" dirty="0" smtClean="0"/>
              <a:t>:	@</a:t>
            </a:r>
            <a:r>
              <a:rPr lang="en-US" dirty="0" err="1" smtClean="0"/>
              <a:t>tamuANRP</a:t>
            </a:r>
            <a:endParaRPr lang="en-US" dirty="0" smtClean="0"/>
          </a:p>
        </p:txBody>
      </p:sp>
      <p:grpSp>
        <p:nvGrpSpPr>
          <p:cNvPr id="10" name="Group 9"/>
          <p:cNvGrpSpPr/>
          <p:nvPr/>
        </p:nvGrpSpPr>
        <p:grpSpPr>
          <a:xfrm>
            <a:off x="60480" y="5147475"/>
            <a:ext cx="9029981" cy="1097280"/>
            <a:chOff x="60480" y="3419475"/>
            <a:chExt cx="9029981" cy="1097280"/>
          </a:xfrm>
        </p:grpSpPr>
        <p:pic>
          <p:nvPicPr>
            <p:cNvPr id="4" name="Content Placeholder 4" descr="Hopcus---Capitol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6" r="2826"/>
            <a:stretch>
              <a:fillRect/>
            </a:stretch>
          </p:blipFill>
          <p:spPr>
            <a:xfrm>
              <a:off x="1586645" y="3419475"/>
              <a:ext cx="103517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5" name="Picture 4" descr="lincoln.jp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80" y="3419475"/>
              <a:ext cx="146304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6" name="Picture 5" descr="DSC_5290.jp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0870" y="3419475"/>
              <a:ext cx="1652530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7" name="Picture 6" descr="Gonzalez---Supreme-Court.jpg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50" b="7618"/>
            <a:stretch/>
          </p:blipFill>
          <p:spPr>
            <a:xfrm>
              <a:off x="4420749" y="3419475"/>
              <a:ext cx="1688808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8" name="Picture 7" descr="lira-washington-monumentcopy.jpg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68" t="13102" r="15134" b="14204"/>
            <a:stretch/>
          </p:blipFill>
          <p:spPr>
            <a:xfrm>
              <a:off x="6185987" y="3419475"/>
              <a:ext cx="1209552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9" name="Picture 8" descr="960x540.jpg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0957" y="3419475"/>
              <a:ext cx="1619504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</p:grpSp>
    </p:spTree>
    <p:extLst>
      <p:ext uri="{BB962C8B-B14F-4D97-AF65-F5344CB8AC3E}">
        <p14:creationId xmlns:p14="http://schemas.microsoft.com/office/powerpoint/2010/main" val="39741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0">
            <a:off x="381846" y="1844457"/>
            <a:ext cx="4021185" cy="26807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5414725" y="1820333"/>
            <a:ext cx="340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entury Gothic" panose="020B0502020202020204" pitchFamily="34" charset="0"/>
              </a:rPr>
              <a:t>#</a:t>
            </a:r>
            <a:r>
              <a:rPr lang="en-US" sz="2000" b="1" dirty="0" err="1" smtClean="0">
                <a:latin typeface="Century Gothic" panose="020B0502020202020204" pitchFamily="34" charset="0"/>
              </a:rPr>
              <a:t>AggiesImpactPolicy</a:t>
            </a:r>
            <a:endParaRPr lang="en-US" sz="2000" b="1" dirty="0" smtClean="0">
              <a:latin typeface="Century Gothic" panose="020B0502020202020204" pitchFamily="34" charset="0"/>
            </a:endParaRPr>
          </a:p>
          <a:p>
            <a:pPr algn="ctr"/>
            <a:endParaRPr lang="en-US" sz="20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en-US" sz="2000" b="1" dirty="0" smtClean="0">
                <a:latin typeface="Century Gothic" panose="020B0502020202020204" pitchFamily="34" charset="0"/>
              </a:rPr>
              <a:t>#</a:t>
            </a:r>
            <a:r>
              <a:rPr lang="en-US" sz="2000" b="1" dirty="0" err="1" smtClean="0">
                <a:latin typeface="Century Gothic" panose="020B0502020202020204" pitchFamily="34" charset="0"/>
              </a:rPr>
              <a:t>AggieInternLife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0">
            <a:off x="4725696" y="3387185"/>
            <a:ext cx="4005298" cy="26701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25552435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Custom 1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3E0000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8BE11"/>
      </a:hlink>
      <a:folHlink>
        <a:srgbClr val="CBCBCB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729</TotalTime>
  <Words>352</Words>
  <Application>Microsoft Office PowerPoint</Application>
  <PresentationFormat>On-screen Show (4:3)</PresentationFormat>
  <Paragraphs>99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 Pop</vt:lpstr>
      <vt:lpstr>Agricultural &amp; Natural Resources Policy internship program</vt:lpstr>
      <vt:lpstr>Program Overview</vt:lpstr>
      <vt:lpstr>LOCAtions</vt:lpstr>
      <vt:lpstr>Program benefits</vt:lpstr>
      <vt:lpstr>Basic eligibility</vt:lpstr>
      <vt:lpstr>Application deadlines</vt:lpstr>
      <vt:lpstr>Connect with us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Chivvis</dc:creator>
  <cp:lastModifiedBy>AITAdmin</cp:lastModifiedBy>
  <cp:revision>33</cp:revision>
  <dcterms:created xsi:type="dcterms:W3CDTF">2015-06-05T19:57:53Z</dcterms:created>
  <dcterms:modified xsi:type="dcterms:W3CDTF">2017-01-26T16:20:15Z</dcterms:modified>
</cp:coreProperties>
</file>