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69" r:id="rId6"/>
    <p:sldId id="270" r:id="rId7"/>
    <p:sldId id="261" r:id="rId8"/>
    <p:sldId id="266" r:id="rId9"/>
    <p:sldId id="265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554" y="96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7567D-048E-4F49-9707-04FAEBEF9E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5D328-1142-4796-9A20-894B3324EFAC}">
      <dgm:prSet phldrT="[Text]"/>
      <dgm:spPr/>
      <dgm:t>
        <a:bodyPr/>
        <a:lstStyle/>
        <a:p>
          <a:r>
            <a:rPr lang="en-US" dirty="0"/>
            <a:t>Austin, Texas</a:t>
          </a:r>
        </a:p>
      </dgm:t>
    </dgm:pt>
    <dgm:pt modelId="{CD7A3782-0EB1-4F66-A730-EC9F8FF7E726}" type="parTrans" cxnId="{CBDB7813-3E76-4E9E-812D-091B7562796D}">
      <dgm:prSet/>
      <dgm:spPr/>
      <dgm:t>
        <a:bodyPr/>
        <a:lstStyle/>
        <a:p>
          <a:endParaRPr lang="en-US"/>
        </a:p>
      </dgm:t>
    </dgm:pt>
    <dgm:pt modelId="{8E2D08AE-F1A3-4B75-BDDF-D1A8F4414FB8}" type="sibTrans" cxnId="{CBDB7813-3E76-4E9E-812D-091B7562796D}">
      <dgm:prSet/>
      <dgm:spPr/>
      <dgm:t>
        <a:bodyPr/>
        <a:lstStyle/>
        <a:p>
          <a:endParaRPr lang="en-US"/>
        </a:p>
      </dgm:t>
    </dgm:pt>
    <dgm:pt modelId="{DA1B94F3-CA3B-4AB1-84EA-C56B21CD36CE}">
      <dgm:prSet phldrT="[Text]"/>
      <dgm:spPr/>
      <dgm:t>
        <a:bodyPr/>
        <a:lstStyle/>
        <a:p>
          <a:pPr algn="l"/>
          <a:r>
            <a:rPr lang="en-US" dirty="0"/>
            <a:t>1. Completed Application</a:t>
          </a:r>
        </a:p>
      </dgm:t>
    </dgm:pt>
    <dgm:pt modelId="{AB8A83E0-8AAA-446D-A6E2-03226B3F325F}" type="parTrans" cxnId="{921DCEDE-6BB7-4E6A-BEC8-72565A2F06A9}">
      <dgm:prSet/>
      <dgm:spPr/>
      <dgm:t>
        <a:bodyPr/>
        <a:lstStyle/>
        <a:p>
          <a:endParaRPr lang="en-US"/>
        </a:p>
      </dgm:t>
    </dgm:pt>
    <dgm:pt modelId="{407403AD-6FD0-47C0-9E4F-3DFB2B52C3CD}" type="sibTrans" cxnId="{921DCEDE-6BB7-4E6A-BEC8-72565A2F06A9}">
      <dgm:prSet/>
      <dgm:spPr/>
      <dgm:t>
        <a:bodyPr/>
        <a:lstStyle/>
        <a:p>
          <a:endParaRPr lang="en-US"/>
        </a:p>
      </dgm:t>
    </dgm:pt>
    <dgm:pt modelId="{F3F0A2A8-E164-433A-B7D6-B33C8B1DACB0}">
      <dgm:prSet phldrT="[Text]"/>
      <dgm:spPr/>
      <dgm:t>
        <a:bodyPr/>
        <a:lstStyle/>
        <a:p>
          <a:pPr algn="l"/>
          <a:r>
            <a:rPr lang="en-US" dirty="0"/>
            <a:t>3. 15-minute Faculty &amp; Staff Interview</a:t>
          </a:r>
        </a:p>
      </dgm:t>
    </dgm:pt>
    <dgm:pt modelId="{5532DB01-A986-4B0B-9850-F0D7DBC89EE6}" type="parTrans" cxnId="{B685DCFD-4AC4-4850-A43C-BD2F3CF144E6}">
      <dgm:prSet/>
      <dgm:spPr/>
      <dgm:t>
        <a:bodyPr/>
        <a:lstStyle/>
        <a:p>
          <a:endParaRPr lang="en-US"/>
        </a:p>
      </dgm:t>
    </dgm:pt>
    <dgm:pt modelId="{950E78D5-59AD-4169-ADEC-8553ED87A233}" type="sibTrans" cxnId="{B685DCFD-4AC4-4850-A43C-BD2F3CF144E6}">
      <dgm:prSet/>
      <dgm:spPr/>
      <dgm:t>
        <a:bodyPr/>
        <a:lstStyle/>
        <a:p>
          <a:endParaRPr lang="en-US"/>
        </a:p>
      </dgm:t>
    </dgm:pt>
    <dgm:pt modelId="{82F44682-801D-43C0-A14B-1479BFA6F05D}">
      <dgm:prSet phldrT="[Text]"/>
      <dgm:spPr/>
      <dgm:t>
        <a:bodyPr/>
        <a:lstStyle/>
        <a:p>
          <a:r>
            <a:rPr lang="en-US" dirty="0"/>
            <a:t>Rome, </a:t>
          </a:r>
          <a:br>
            <a:rPr lang="en-US" dirty="0"/>
          </a:br>
          <a:r>
            <a:rPr lang="en-US" dirty="0"/>
            <a:t>Italy</a:t>
          </a:r>
        </a:p>
      </dgm:t>
    </dgm:pt>
    <dgm:pt modelId="{74B2A8A0-C6CA-474B-8D57-D2AD13390B2D}" type="parTrans" cxnId="{7365C7D8-BD13-4044-A86B-251CBE54E564}">
      <dgm:prSet/>
      <dgm:spPr/>
      <dgm:t>
        <a:bodyPr/>
        <a:lstStyle/>
        <a:p>
          <a:endParaRPr lang="en-US"/>
        </a:p>
      </dgm:t>
    </dgm:pt>
    <dgm:pt modelId="{C90DB054-F85A-4771-A2FD-6687347DCB33}" type="sibTrans" cxnId="{7365C7D8-BD13-4044-A86B-251CBE54E564}">
      <dgm:prSet/>
      <dgm:spPr/>
      <dgm:t>
        <a:bodyPr/>
        <a:lstStyle/>
        <a:p>
          <a:endParaRPr lang="en-US"/>
        </a:p>
      </dgm:t>
    </dgm:pt>
    <dgm:pt modelId="{CDC1B289-60CF-4FFD-B1B3-6A585DE9C1AA}">
      <dgm:prSet phldrT="[Text]"/>
      <dgm:spPr/>
      <dgm:t>
        <a:bodyPr/>
        <a:lstStyle/>
        <a:p>
          <a:pPr algn="l"/>
          <a:r>
            <a:rPr lang="en-US" dirty="0"/>
            <a:t>1. Completed Application</a:t>
          </a:r>
        </a:p>
      </dgm:t>
    </dgm:pt>
    <dgm:pt modelId="{7F1ACAB9-09DD-483C-B0A9-8F65393C0E9E}" type="parTrans" cxnId="{F0C7377D-C16C-488F-8EFB-0430EDE9FF14}">
      <dgm:prSet/>
      <dgm:spPr/>
      <dgm:t>
        <a:bodyPr/>
        <a:lstStyle/>
        <a:p>
          <a:endParaRPr lang="en-US"/>
        </a:p>
      </dgm:t>
    </dgm:pt>
    <dgm:pt modelId="{3C826C02-DD1C-4834-A3B6-C6787E5ACA99}" type="sibTrans" cxnId="{F0C7377D-C16C-488F-8EFB-0430EDE9FF14}">
      <dgm:prSet/>
      <dgm:spPr/>
      <dgm:t>
        <a:bodyPr/>
        <a:lstStyle/>
        <a:p>
          <a:endParaRPr lang="en-US"/>
        </a:p>
      </dgm:t>
    </dgm:pt>
    <dgm:pt modelId="{DC312C22-5BD1-436C-93F0-11390E14C97F}">
      <dgm:prSet phldrT="[Text]"/>
      <dgm:spPr/>
      <dgm:t>
        <a:bodyPr/>
        <a:lstStyle/>
        <a:p>
          <a:pPr algn="l"/>
          <a:r>
            <a:rPr lang="en-US" dirty="0"/>
            <a:t>2. Sign-up for Interview</a:t>
          </a:r>
        </a:p>
      </dgm:t>
    </dgm:pt>
    <dgm:pt modelId="{47141115-C3B6-45A4-8D05-7BB1818BAAC1}" type="parTrans" cxnId="{828D787C-9DFB-4244-A9CE-D457626E8538}">
      <dgm:prSet/>
      <dgm:spPr/>
      <dgm:t>
        <a:bodyPr/>
        <a:lstStyle/>
        <a:p>
          <a:endParaRPr lang="en-US"/>
        </a:p>
      </dgm:t>
    </dgm:pt>
    <dgm:pt modelId="{9D62E995-9E07-4785-9E55-D2FDF00BFAC1}" type="sibTrans" cxnId="{828D787C-9DFB-4244-A9CE-D457626E8538}">
      <dgm:prSet/>
      <dgm:spPr/>
      <dgm:t>
        <a:bodyPr/>
        <a:lstStyle/>
        <a:p>
          <a:endParaRPr lang="en-US"/>
        </a:p>
      </dgm:t>
    </dgm:pt>
    <dgm:pt modelId="{2788947B-3ABE-4A3F-A0D1-0FEC9E7CD379}">
      <dgm:prSet phldrT="[Text]"/>
      <dgm:spPr/>
      <dgm:t>
        <a:bodyPr/>
        <a:lstStyle/>
        <a:p>
          <a:pPr algn="l"/>
          <a:r>
            <a:rPr lang="en-US" dirty="0"/>
            <a:t>4.  Applicant Notification</a:t>
          </a:r>
        </a:p>
      </dgm:t>
    </dgm:pt>
    <dgm:pt modelId="{909BE6F1-977A-487D-9C05-AAED226A85D8}" type="parTrans" cxnId="{3BA25BFE-BB5E-4324-82BF-07A9FF81C0BF}">
      <dgm:prSet/>
      <dgm:spPr/>
      <dgm:t>
        <a:bodyPr/>
        <a:lstStyle/>
        <a:p>
          <a:endParaRPr lang="en-US"/>
        </a:p>
      </dgm:t>
    </dgm:pt>
    <dgm:pt modelId="{14454D28-AEFE-4461-9EE0-B2126B9A373A}" type="sibTrans" cxnId="{3BA25BFE-BB5E-4324-82BF-07A9FF81C0BF}">
      <dgm:prSet/>
      <dgm:spPr/>
      <dgm:t>
        <a:bodyPr/>
        <a:lstStyle/>
        <a:p>
          <a:endParaRPr lang="en-US"/>
        </a:p>
      </dgm:t>
    </dgm:pt>
    <dgm:pt modelId="{E6C516D1-ED3F-484E-9E54-1CCA71198136}">
      <dgm:prSet phldrT="[Text]"/>
      <dgm:spPr/>
      <dgm:t>
        <a:bodyPr/>
        <a:lstStyle/>
        <a:p>
          <a:pPr algn="l"/>
          <a:r>
            <a:rPr lang="en-US" dirty="0"/>
            <a:t>5. Finalist Briefing</a:t>
          </a:r>
        </a:p>
      </dgm:t>
    </dgm:pt>
    <dgm:pt modelId="{FB081E66-181C-43E4-A5C9-F3BD41689B53}" type="parTrans" cxnId="{B09B34AC-0450-47C8-8FC1-9ED67B6D6703}">
      <dgm:prSet/>
      <dgm:spPr/>
      <dgm:t>
        <a:bodyPr/>
        <a:lstStyle/>
        <a:p>
          <a:endParaRPr lang="en-US"/>
        </a:p>
      </dgm:t>
    </dgm:pt>
    <dgm:pt modelId="{3DB0FFDD-F07F-4755-BEC7-45B2B1572CDE}" type="sibTrans" cxnId="{B09B34AC-0450-47C8-8FC1-9ED67B6D6703}">
      <dgm:prSet/>
      <dgm:spPr/>
      <dgm:t>
        <a:bodyPr/>
        <a:lstStyle/>
        <a:p>
          <a:endParaRPr lang="en-US"/>
        </a:p>
      </dgm:t>
    </dgm:pt>
    <dgm:pt modelId="{EBBA181E-A48C-4F4F-BDD5-2A3CE0980375}">
      <dgm:prSet phldrT="[Text]"/>
      <dgm:spPr/>
      <dgm:t>
        <a:bodyPr/>
        <a:lstStyle/>
        <a:p>
          <a:pPr algn="l"/>
          <a:r>
            <a:rPr lang="en-US" dirty="0"/>
            <a:t>6. Finalist Interviews w/ Hosting Offices &amp; Donors</a:t>
          </a:r>
        </a:p>
      </dgm:t>
    </dgm:pt>
    <dgm:pt modelId="{41934C31-A366-4F67-A41A-65F938D1513D}" type="parTrans" cxnId="{9E1966F3-B08B-4544-9268-4C3A500D887F}">
      <dgm:prSet/>
      <dgm:spPr/>
      <dgm:t>
        <a:bodyPr/>
        <a:lstStyle/>
        <a:p>
          <a:endParaRPr lang="en-US"/>
        </a:p>
      </dgm:t>
    </dgm:pt>
    <dgm:pt modelId="{9A1E23F6-A31D-470D-932D-9270B8397F9B}" type="sibTrans" cxnId="{9E1966F3-B08B-4544-9268-4C3A500D887F}">
      <dgm:prSet/>
      <dgm:spPr/>
      <dgm:t>
        <a:bodyPr/>
        <a:lstStyle/>
        <a:p>
          <a:endParaRPr lang="en-US"/>
        </a:p>
      </dgm:t>
    </dgm:pt>
    <dgm:pt modelId="{64CF44ED-43C9-4FC3-BE20-94F7BEF54BE1}">
      <dgm:prSet phldrT="[Text]"/>
      <dgm:spPr/>
      <dgm:t>
        <a:bodyPr/>
        <a:lstStyle/>
        <a:p>
          <a:pPr algn="l"/>
          <a:r>
            <a:rPr lang="en-US" dirty="0"/>
            <a:t>7.  Applicant Notification  </a:t>
          </a:r>
        </a:p>
      </dgm:t>
    </dgm:pt>
    <dgm:pt modelId="{9C00329D-7843-4174-916E-AFC20BB1504B}" type="parTrans" cxnId="{4378C51D-7257-40BA-97F2-02CA345C3F4F}">
      <dgm:prSet/>
      <dgm:spPr/>
      <dgm:t>
        <a:bodyPr/>
        <a:lstStyle/>
        <a:p>
          <a:endParaRPr lang="en-US"/>
        </a:p>
      </dgm:t>
    </dgm:pt>
    <dgm:pt modelId="{70104D0D-9643-4892-AF79-53CF1FA0ECF3}" type="sibTrans" cxnId="{4378C51D-7257-40BA-97F2-02CA345C3F4F}">
      <dgm:prSet/>
      <dgm:spPr/>
      <dgm:t>
        <a:bodyPr/>
        <a:lstStyle/>
        <a:p>
          <a:endParaRPr lang="en-US"/>
        </a:p>
      </dgm:t>
    </dgm:pt>
    <dgm:pt modelId="{FAD27BBA-0FEB-4929-BCDB-7773FFC72BAE}">
      <dgm:prSet phldrT="[Text]"/>
      <dgm:spPr/>
      <dgm:t>
        <a:bodyPr/>
        <a:lstStyle/>
        <a:p>
          <a:pPr algn="l"/>
          <a:r>
            <a:rPr lang="en-US" dirty="0"/>
            <a:t>4.  Applicant Notification</a:t>
          </a:r>
        </a:p>
      </dgm:t>
    </dgm:pt>
    <dgm:pt modelId="{091C10B1-5B75-4AF3-B998-502DCDB0D215}" type="sibTrans" cxnId="{BE80C1BE-EEEA-4641-8510-67BEE9AAE54E}">
      <dgm:prSet/>
      <dgm:spPr/>
      <dgm:t>
        <a:bodyPr/>
        <a:lstStyle/>
        <a:p>
          <a:endParaRPr lang="en-US"/>
        </a:p>
      </dgm:t>
    </dgm:pt>
    <dgm:pt modelId="{4A253AE0-D1C6-4E0D-BD5A-F563DB124278}" type="parTrans" cxnId="{BE80C1BE-EEEA-4641-8510-67BEE9AAE54E}">
      <dgm:prSet/>
      <dgm:spPr/>
      <dgm:t>
        <a:bodyPr/>
        <a:lstStyle/>
        <a:p>
          <a:endParaRPr lang="en-US"/>
        </a:p>
      </dgm:t>
    </dgm:pt>
    <dgm:pt modelId="{87F69997-8715-429C-86D1-FB1939E1FDEE}">
      <dgm:prSet phldrT="[Text]"/>
      <dgm:spPr/>
      <dgm:t>
        <a:bodyPr/>
        <a:lstStyle/>
        <a:p>
          <a:pPr algn="l"/>
          <a:r>
            <a:rPr lang="en-US" dirty="0"/>
            <a:t>3. 15-minute Faculty &amp; Staff Interview</a:t>
          </a:r>
        </a:p>
      </dgm:t>
    </dgm:pt>
    <dgm:pt modelId="{699D0588-FC44-40F8-8BB7-6C65472924AF}" type="sibTrans" cxnId="{D9716300-FAAC-4256-83C7-3D13792D460A}">
      <dgm:prSet/>
      <dgm:spPr/>
      <dgm:t>
        <a:bodyPr/>
        <a:lstStyle/>
        <a:p>
          <a:endParaRPr lang="en-US"/>
        </a:p>
      </dgm:t>
    </dgm:pt>
    <dgm:pt modelId="{E0877DCB-38E0-41CF-AF16-F34935089607}" type="parTrans" cxnId="{D9716300-FAAC-4256-83C7-3D13792D460A}">
      <dgm:prSet/>
      <dgm:spPr/>
      <dgm:t>
        <a:bodyPr/>
        <a:lstStyle/>
        <a:p>
          <a:endParaRPr lang="en-US"/>
        </a:p>
      </dgm:t>
    </dgm:pt>
    <dgm:pt modelId="{B30844C3-5914-4848-8206-F307F0BAD696}">
      <dgm:prSet phldrT="[Text]"/>
      <dgm:spPr/>
      <dgm:t>
        <a:bodyPr/>
        <a:lstStyle/>
        <a:p>
          <a:pPr algn="l"/>
          <a:r>
            <a:rPr lang="en-US" dirty="0"/>
            <a:t>2. Sign-up for Interview</a:t>
          </a:r>
        </a:p>
      </dgm:t>
    </dgm:pt>
    <dgm:pt modelId="{510EE3A3-0A81-430A-BDB8-8A705E4EF092}" type="sibTrans" cxnId="{5EEB6B07-129E-4F42-BC20-DBC4AA5AD802}">
      <dgm:prSet/>
      <dgm:spPr/>
      <dgm:t>
        <a:bodyPr/>
        <a:lstStyle/>
        <a:p>
          <a:endParaRPr lang="en-US"/>
        </a:p>
      </dgm:t>
    </dgm:pt>
    <dgm:pt modelId="{225798D3-3824-48AA-B547-C2904BB9386A}" type="parTrans" cxnId="{5EEB6B07-129E-4F42-BC20-DBC4AA5AD802}">
      <dgm:prSet/>
      <dgm:spPr/>
      <dgm:t>
        <a:bodyPr/>
        <a:lstStyle/>
        <a:p>
          <a:endParaRPr lang="en-US"/>
        </a:p>
      </dgm:t>
    </dgm:pt>
    <dgm:pt modelId="{9E4EA7A4-0C56-4B32-9DD0-B982CBC20E83}">
      <dgm:prSet phldrT="[Text]"/>
      <dgm:spPr/>
      <dgm:t>
        <a:bodyPr/>
        <a:lstStyle/>
        <a:p>
          <a:pPr algn="l"/>
          <a:r>
            <a:rPr lang="en-US" dirty="0"/>
            <a:t>5. Securing an Internship</a:t>
          </a:r>
        </a:p>
      </dgm:t>
    </dgm:pt>
    <dgm:pt modelId="{31CA1B0E-885D-405F-999B-1A67563BA793}" type="parTrans" cxnId="{6DF31AF9-1DBD-4871-BDDD-5D34742888E5}">
      <dgm:prSet/>
      <dgm:spPr/>
      <dgm:t>
        <a:bodyPr/>
        <a:lstStyle/>
        <a:p>
          <a:endParaRPr lang="en-US"/>
        </a:p>
      </dgm:t>
    </dgm:pt>
    <dgm:pt modelId="{C2342FDB-241B-4CD3-872E-93051E702EE2}" type="sibTrans" cxnId="{6DF31AF9-1DBD-4871-BDDD-5D34742888E5}">
      <dgm:prSet/>
      <dgm:spPr/>
      <dgm:t>
        <a:bodyPr/>
        <a:lstStyle/>
        <a:p>
          <a:endParaRPr lang="en-US"/>
        </a:p>
      </dgm:t>
    </dgm:pt>
    <dgm:pt modelId="{14428004-24DE-4CBD-A7EC-8F7453F3BC66}">
      <dgm:prSet phldrT="[Text]"/>
      <dgm:spPr/>
      <dgm:t>
        <a:bodyPr/>
        <a:lstStyle/>
        <a:p>
          <a:pPr algn="ctr"/>
          <a:r>
            <a:rPr lang="en-US" dirty="0"/>
            <a:t>Washington, D.C.</a:t>
          </a:r>
        </a:p>
      </dgm:t>
    </dgm:pt>
    <dgm:pt modelId="{09D02987-A942-4E9C-AF59-F87E9E2CD4D9}" type="parTrans" cxnId="{F7F44F0D-7156-4111-A26A-5179F13019F9}">
      <dgm:prSet/>
      <dgm:spPr/>
      <dgm:t>
        <a:bodyPr/>
        <a:lstStyle/>
        <a:p>
          <a:endParaRPr lang="en-US"/>
        </a:p>
      </dgm:t>
    </dgm:pt>
    <dgm:pt modelId="{403C081C-072E-4DEB-AE2A-6907A48E64C5}" type="sibTrans" cxnId="{F7F44F0D-7156-4111-A26A-5179F13019F9}">
      <dgm:prSet/>
      <dgm:spPr/>
      <dgm:t>
        <a:bodyPr/>
        <a:lstStyle/>
        <a:p>
          <a:endParaRPr lang="en-US"/>
        </a:p>
      </dgm:t>
    </dgm:pt>
    <dgm:pt modelId="{ED818798-54CF-499E-A3B0-25460DC6EF17}">
      <dgm:prSet phldrT="[Text]"/>
      <dgm:spPr/>
      <dgm:t>
        <a:bodyPr/>
        <a:lstStyle/>
        <a:p>
          <a:pPr algn="l"/>
          <a:r>
            <a:rPr lang="en-US" dirty="0"/>
            <a:t>1. Completed Application</a:t>
          </a:r>
        </a:p>
      </dgm:t>
    </dgm:pt>
    <dgm:pt modelId="{6E9A7B04-FA9D-4677-AD06-84D1690B0E8F}" type="parTrans" cxnId="{E66ED466-D010-4179-8EF6-E02D3230E8DA}">
      <dgm:prSet/>
      <dgm:spPr/>
      <dgm:t>
        <a:bodyPr/>
        <a:lstStyle/>
        <a:p>
          <a:endParaRPr lang="en-US"/>
        </a:p>
      </dgm:t>
    </dgm:pt>
    <dgm:pt modelId="{401CD4DF-DE41-411C-92D0-0AEF123A8C89}" type="sibTrans" cxnId="{E66ED466-D010-4179-8EF6-E02D3230E8DA}">
      <dgm:prSet/>
      <dgm:spPr/>
      <dgm:t>
        <a:bodyPr/>
        <a:lstStyle/>
        <a:p>
          <a:endParaRPr lang="en-US"/>
        </a:p>
      </dgm:t>
    </dgm:pt>
    <dgm:pt modelId="{B79F78B3-9569-45C6-8965-C810E319D119}">
      <dgm:prSet phldrT="[Text]"/>
      <dgm:spPr/>
      <dgm:t>
        <a:bodyPr/>
        <a:lstStyle/>
        <a:p>
          <a:pPr algn="l"/>
          <a:r>
            <a:rPr lang="en-US" dirty="0"/>
            <a:t>2. Sign-up for Interview</a:t>
          </a:r>
        </a:p>
      </dgm:t>
    </dgm:pt>
    <dgm:pt modelId="{5749EC5E-5237-4586-8368-4E985EC7B671}" type="parTrans" cxnId="{23EF152A-AC98-4C20-B2B7-DEBFCA8161C0}">
      <dgm:prSet/>
      <dgm:spPr/>
      <dgm:t>
        <a:bodyPr/>
        <a:lstStyle/>
        <a:p>
          <a:endParaRPr lang="en-US"/>
        </a:p>
      </dgm:t>
    </dgm:pt>
    <dgm:pt modelId="{2257ECC0-54CF-48C0-9771-00DBDC4D1F4C}" type="sibTrans" cxnId="{23EF152A-AC98-4C20-B2B7-DEBFCA8161C0}">
      <dgm:prSet/>
      <dgm:spPr/>
      <dgm:t>
        <a:bodyPr/>
        <a:lstStyle/>
        <a:p>
          <a:endParaRPr lang="en-US"/>
        </a:p>
      </dgm:t>
    </dgm:pt>
    <dgm:pt modelId="{AC7A22DB-EAC8-4845-9483-3BC9F1440C8D}">
      <dgm:prSet phldrT="[Text]"/>
      <dgm:spPr/>
      <dgm:t>
        <a:bodyPr/>
        <a:lstStyle/>
        <a:p>
          <a:pPr algn="l"/>
          <a:r>
            <a:rPr lang="en-US" dirty="0"/>
            <a:t>3. 15-minute Faculty &amp; Staff Interview</a:t>
          </a:r>
        </a:p>
      </dgm:t>
    </dgm:pt>
    <dgm:pt modelId="{67F0B883-8BB1-497D-880D-81C76AD943C0}" type="parTrans" cxnId="{23796E8B-BB11-4086-93F1-9500CE9D43DA}">
      <dgm:prSet/>
      <dgm:spPr/>
      <dgm:t>
        <a:bodyPr/>
        <a:lstStyle/>
        <a:p>
          <a:endParaRPr lang="en-US"/>
        </a:p>
      </dgm:t>
    </dgm:pt>
    <dgm:pt modelId="{9F02E106-2BD8-4F3E-9EC6-9B9F19141978}" type="sibTrans" cxnId="{23796E8B-BB11-4086-93F1-9500CE9D43DA}">
      <dgm:prSet/>
      <dgm:spPr/>
      <dgm:t>
        <a:bodyPr/>
        <a:lstStyle/>
        <a:p>
          <a:endParaRPr lang="en-US"/>
        </a:p>
      </dgm:t>
    </dgm:pt>
    <dgm:pt modelId="{A7D0E0D3-0BEA-4759-9144-7C5C8D714D76}">
      <dgm:prSet phldrT="[Text]"/>
      <dgm:spPr/>
      <dgm:t>
        <a:bodyPr/>
        <a:lstStyle/>
        <a:p>
          <a:pPr algn="l"/>
          <a:r>
            <a:rPr lang="en-US" dirty="0"/>
            <a:t>4.  Applicant Notification</a:t>
          </a:r>
        </a:p>
      </dgm:t>
    </dgm:pt>
    <dgm:pt modelId="{AC0AA34F-369B-4E65-833C-CE7F69B95F93}" type="parTrans" cxnId="{F83A8EA9-38F3-421F-9DC0-E4153665DB38}">
      <dgm:prSet/>
      <dgm:spPr/>
      <dgm:t>
        <a:bodyPr/>
        <a:lstStyle/>
        <a:p>
          <a:endParaRPr lang="en-US"/>
        </a:p>
      </dgm:t>
    </dgm:pt>
    <dgm:pt modelId="{3CEC68DE-15A9-412A-9DFB-56636A7C69C1}" type="sibTrans" cxnId="{F83A8EA9-38F3-421F-9DC0-E4153665DB38}">
      <dgm:prSet/>
      <dgm:spPr/>
      <dgm:t>
        <a:bodyPr/>
        <a:lstStyle/>
        <a:p>
          <a:endParaRPr lang="en-US"/>
        </a:p>
      </dgm:t>
    </dgm:pt>
    <dgm:pt modelId="{D15F61BA-4523-4C19-9D5D-1B5887319847}">
      <dgm:prSet phldrT="[Text]"/>
      <dgm:spPr/>
      <dgm:t>
        <a:bodyPr/>
        <a:lstStyle/>
        <a:p>
          <a:pPr algn="l"/>
          <a:r>
            <a:rPr lang="en-US" dirty="0"/>
            <a:t>5. Finalist Briefing</a:t>
          </a:r>
        </a:p>
      </dgm:t>
    </dgm:pt>
    <dgm:pt modelId="{60B59DDB-3232-43D2-9E40-A08DFA2FE4D4}" type="parTrans" cxnId="{34882260-1ACF-4A2C-AFDC-BAA56765581E}">
      <dgm:prSet/>
      <dgm:spPr/>
      <dgm:t>
        <a:bodyPr/>
        <a:lstStyle/>
        <a:p>
          <a:endParaRPr lang="en-US"/>
        </a:p>
      </dgm:t>
    </dgm:pt>
    <dgm:pt modelId="{F66666FB-E2C9-43E2-B967-DE7B436671E4}" type="sibTrans" cxnId="{34882260-1ACF-4A2C-AFDC-BAA56765581E}">
      <dgm:prSet/>
      <dgm:spPr/>
      <dgm:t>
        <a:bodyPr/>
        <a:lstStyle/>
        <a:p>
          <a:endParaRPr lang="en-US"/>
        </a:p>
      </dgm:t>
    </dgm:pt>
    <dgm:pt modelId="{4AA9AD87-760E-478E-9506-9764016DFECE}">
      <dgm:prSet phldrT="[Text]"/>
      <dgm:spPr/>
      <dgm:t>
        <a:bodyPr/>
        <a:lstStyle/>
        <a:p>
          <a:pPr algn="l"/>
          <a:r>
            <a:rPr lang="en-US" dirty="0"/>
            <a:t>6. Finalist Interviews w/ Hosting Offices &amp; Donors</a:t>
          </a:r>
        </a:p>
      </dgm:t>
    </dgm:pt>
    <dgm:pt modelId="{C10AC0E7-2021-4473-9FA9-DC5002E6653E}" type="parTrans" cxnId="{5B8E9296-C00E-4BA7-B7F7-33FBB221FC94}">
      <dgm:prSet/>
      <dgm:spPr/>
      <dgm:t>
        <a:bodyPr/>
        <a:lstStyle/>
        <a:p>
          <a:endParaRPr lang="en-US"/>
        </a:p>
      </dgm:t>
    </dgm:pt>
    <dgm:pt modelId="{BE89117D-572D-48C0-B7E6-8F0EF95F3F31}" type="sibTrans" cxnId="{5B8E9296-C00E-4BA7-B7F7-33FBB221FC94}">
      <dgm:prSet/>
      <dgm:spPr/>
      <dgm:t>
        <a:bodyPr/>
        <a:lstStyle/>
        <a:p>
          <a:endParaRPr lang="en-US"/>
        </a:p>
      </dgm:t>
    </dgm:pt>
    <dgm:pt modelId="{738D1F71-FF10-4D12-9375-9A7CB7AF81DE}">
      <dgm:prSet phldrT="[Text]"/>
      <dgm:spPr/>
      <dgm:t>
        <a:bodyPr/>
        <a:lstStyle/>
        <a:p>
          <a:pPr algn="l"/>
          <a:r>
            <a:rPr lang="en-US" dirty="0"/>
            <a:t>7.  Applicant Notification  </a:t>
          </a:r>
        </a:p>
      </dgm:t>
    </dgm:pt>
    <dgm:pt modelId="{05CA45F8-A1CD-49FD-B53A-8D236F24FEFD}" type="parTrans" cxnId="{25A640BD-A9A2-46C4-8306-CB4741C63C3D}">
      <dgm:prSet/>
      <dgm:spPr/>
      <dgm:t>
        <a:bodyPr/>
        <a:lstStyle/>
        <a:p>
          <a:endParaRPr lang="en-US"/>
        </a:p>
      </dgm:t>
    </dgm:pt>
    <dgm:pt modelId="{C2871132-F958-468F-A306-AB401FA124B0}" type="sibTrans" cxnId="{25A640BD-A9A2-46C4-8306-CB4741C63C3D}">
      <dgm:prSet/>
      <dgm:spPr/>
      <dgm:t>
        <a:bodyPr/>
        <a:lstStyle/>
        <a:p>
          <a:endParaRPr lang="en-US"/>
        </a:p>
      </dgm:t>
    </dgm:pt>
    <dgm:pt modelId="{4FA3F3A8-EFA2-4924-A517-5C8B87FC7865}" type="pres">
      <dgm:prSet presAssocID="{34C7567D-048E-4F49-9707-04FAEBEF9EBF}" presName="theList" presStyleCnt="0">
        <dgm:presLayoutVars>
          <dgm:dir/>
          <dgm:animLvl val="lvl"/>
          <dgm:resizeHandles val="exact"/>
        </dgm:presLayoutVars>
      </dgm:prSet>
      <dgm:spPr/>
    </dgm:pt>
    <dgm:pt modelId="{14CF7858-D3F0-4DDA-B91F-2BFF77EF45F5}" type="pres">
      <dgm:prSet presAssocID="{1765D328-1142-4796-9A20-894B3324EFAC}" presName="compNode" presStyleCnt="0"/>
      <dgm:spPr/>
    </dgm:pt>
    <dgm:pt modelId="{E47E7AEF-E1EE-48D6-B33F-DC3B30CA7D28}" type="pres">
      <dgm:prSet presAssocID="{1765D328-1142-4796-9A20-894B3324EFAC}" presName="aNode" presStyleLbl="bgShp" presStyleIdx="0" presStyleCnt="3"/>
      <dgm:spPr/>
    </dgm:pt>
    <dgm:pt modelId="{CA9BC054-19B6-4FA6-86BC-50D5B6C1C2A3}" type="pres">
      <dgm:prSet presAssocID="{1765D328-1142-4796-9A20-894B3324EFAC}" presName="textNode" presStyleLbl="bgShp" presStyleIdx="0" presStyleCnt="3"/>
      <dgm:spPr/>
    </dgm:pt>
    <dgm:pt modelId="{A73136C3-8072-43B9-A019-271B3E34B238}" type="pres">
      <dgm:prSet presAssocID="{1765D328-1142-4796-9A20-894B3324EFAC}" presName="compChildNode" presStyleCnt="0"/>
      <dgm:spPr/>
    </dgm:pt>
    <dgm:pt modelId="{E7C62445-1B26-4838-8D10-0D04A480C671}" type="pres">
      <dgm:prSet presAssocID="{1765D328-1142-4796-9A20-894B3324EFAC}" presName="theInnerList" presStyleCnt="0"/>
      <dgm:spPr/>
    </dgm:pt>
    <dgm:pt modelId="{4F5733AC-79EB-49FF-A9D9-A9E4E518F902}" type="pres">
      <dgm:prSet presAssocID="{DA1B94F3-CA3B-4AB1-84EA-C56B21CD36CE}" presName="childNode" presStyleLbl="node1" presStyleIdx="0" presStyleCnt="19" custScaleY="2000000" custLinFactY="-587241" custLinFactNeighborY="-600000">
        <dgm:presLayoutVars>
          <dgm:bulletEnabled val="1"/>
        </dgm:presLayoutVars>
      </dgm:prSet>
      <dgm:spPr/>
    </dgm:pt>
    <dgm:pt modelId="{3FA8C91E-C60D-489C-B2EC-6A6CC56837D9}" type="pres">
      <dgm:prSet presAssocID="{DA1B94F3-CA3B-4AB1-84EA-C56B21CD36CE}" presName="aSpace2" presStyleCnt="0"/>
      <dgm:spPr/>
    </dgm:pt>
    <dgm:pt modelId="{445E2C6A-7334-4EC3-9FA0-344BADD66971}" type="pres">
      <dgm:prSet presAssocID="{DC312C22-5BD1-436C-93F0-11390E14C97F}" presName="childNode" presStyleLbl="node1" presStyleIdx="1" presStyleCnt="19" custScaleY="2000000" custLinFactY="-483187" custLinFactNeighborY="-500000">
        <dgm:presLayoutVars>
          <dgm:bulletEnabled val="1"/>
        </dgm:presLayoutVars>
      </dgm:prSet>
      <dgm:spPr/>
    </dgm:pt>
    <dgm:pt modelId="{96D18004-ABF8-4168-BDDE-821CA68003F7}" type="pres">
      <dgm:prSet presAssocID="{DC312C22-5BD1-436C-93F0-11390E14C97F}" presName="aSpace2" presStyleCnt="0"/>
      <dgm:spPr/>
    </dgm:pt>
    <dgm:pt modelId="{E497A3DC-D0E8-4299-AAC1-3739B6B7D191}" type="pres">
      <dgm:prSet presAssocID="{F3F0A2A8-E164-433A-B7D6-B33C8B1DACB0}" presName="childNode" presStyleLbl="node1" presStyleIdx="2" presStyleCnt="19" custScaleY="2000000" custLinFactY="-300000" custLinFactNeighborY="-301759">
        <dgm:presLayoutVars>
          <dgm:bulletEnabled val="1"/>
        </dgm:presLayoutVars>
      </dgm:prSet>
      <dgm:spPr/>
    </dgm:pt>
    <dgm:pt modelId="{88D6F360-AEF3-4D35-AC34-EF3B5B42098C}" type="pres">
      <dgm:prSet presAssocID="{F3F0A2A8-E164-433A-B7D6-B33C8B1DACB0}" presName="aSpace2" presStyleCnt="0"/>
      <dgm:spPr/>
    </dgm:pt>
    <dgm:pt modelId="{53176010-89F3-4A7B-9874-768482991CA2}" type="pres">
      <dgm:prSet presAssocID="{2788947B-3ABE-4A3F-A0D1-0FEC9E7CD379}" presName="childNode" presStyleLbl="node1" presStyleIdx="3" presStyleCnt="19" custScaleY="2000000" custLinFactY="-100000" custLinFactNeighborY="-182224">
        <dgm:presLayoutVars>
          <dgm:bulletEnabled val="1"/>
        </dgm:presLayoutVars>
      </dgm:prSet>
      <dgm:spPr/>
    </dgm:pt>
    <dgm:pt modelId="{AA6F6348-0C8F-46E3-9F0E-DFF0962F03C0}" type="pres">
      <dgm:prSet presAssocID="{2788947B-3ABE-4A3F-A0D1-0FEC9E7CD379}" presName="aSpace2" presStyleCnt="0"/>
      <dgm:spPr/>
    </dgm:pt>
    <dgm:pt modelId="{5CC7794F-F710-4278-91C8-EEAC885A8BF1}" type="pres">
      <dgm:prSet presAssocID="{E6C516D1-ED3F-484E-9E54-1CCA71198136}" presName="childNode" presStyleLbl="node1" presStyleIdx="4" presStyleCnt="19" custScaleY="2000000" custLinFactY="-100000" custLinFactNeighborY="-111668">
        <dgm:presLayoutVars>
          <dgm:bulletEnabled val="1"/>
        </dgm:presLayoutVars>
      </dgm:prSet>
      <dgm:spPr/>
    </dgm:pt>
    <dgm:pt modelId="{9B66FB2F-CABB-4F81-90D8-C7C98776CE7F}" type="pres">
      <dgm:prSet presAssocID="{E6C516D1-ED3F-484E-9E54-1CCA71198136}" presName="aSpace2" presStyleCnt="0"/>
      <dgm:spPr/>
    </dgm:pt>
    <dgm:pt modelId="{9075B2AA-22A2-49D8-9E11-244B9D3822DC}" type="pres">
      <dgm:prSet presAssocID="{EBBA181E-A48C-4F4F-BDD5-2A3CE0980375}" presName="childNode" presStyleLbl="node1" presStyleIdx="5" presStyleCnt="19" custScaleY="2000000" custLinFactY="-5834" custLinFactNeighborY="-100000">
        <dgm:presLayoutVars>
          <dgm:bulletEnabled val="1"/>
        </dgm:presLayoutVars>
      </dgm:prSet>
      <dgm:spPr/>
    </dgm:pt>
    <dgm:pt modelId="{5C43AC88-8B07-4164-A1E2-29C4285252FB}" type="pres">
      <dgm:prSet presAssocID="{EBBA181E-A48C-4F4F-BDD5-2A3CE0980375}" presName="aSpace2" presStyleCnt="0"/>
      <dgm:spPr/>
    </dgm:pt>
    <dgm:pt modelId="{CBB24D1D-C0AE-4AD1-AA87-AB55C6470A75}" type="pres">
      <dgm:prSet presAssocID="{64CF44ED-43C9-4FC3-BE20-94F7BEF54BE1}" presName="childNode" presStyleLbl="node1" presStyleIdx="6" presStyleCnt="19" custScaleY="2000000">
        <dgm:presLayoutVars>
          <dgm:bulletEnabled val="1"/>
        </dgm:presLayoutVars>
      </dgm:prSet>
      <dgm:spPr/>
    </dgm:pt>
    <dgm:pt modelId="{57877561-720E-4494-B57E-FDB2127F3C56}" type="pres">
      <dgm:prSet presAssocID="{1765D328-1142-4796-9A20-894B3324EFAC}" presName="aSpace" presStyleCnt="0"/>
      <dgm:spPr/>
    </dgm:pt>
    <dgm:pt modelId="{D1347980-FEFF-4640-A926-835D43121F09}" type="pres">
      <dgm:prSet presAssocID="{14428004-24DE-4CBD-A7EC-8F7453F3BC66}" presName="compNode" presStyleCnt="0"/>
      <dgm:spPr/>
    </dgm:pt>
    <dgm:pt modelId="{4C7F7662-98F5-49ED-9590-6A83ADB6D9D1}" type="pres">
      <dgm:prSet presAssocID="{14428004-24DE-4CBD-A7EC-8F7453F3BC66}" presName="aNode" presStyleLbl="bgShp" presStyleIdx="1" presStyleCnt="3" custLinFactNeighborX="451"/>
      <dgm:spPr/>
    </dgm:pt>
    <dgm:pt modelId="{CBE9121C-918A-4A3C-9647-31E5A1D0DEF4}" type="pres">
      <dgm:prSet presAssocID="{14428004-24DE-4CBD-A7EC-8F7453F3BC66}" presName="textNode" presStyleLbl="bgShp" presStyleIdx="1" presStyleCnt="3"/>
      <dgm:spPr/>
    </dgm:pt>
    <dgm:pt modelId="{F0C12768-9C84-423C-95C4-660B8A6FC36A}" type="pres">
      <dgm:prSet presAssocID="{14428004-24DE-4CBD-A7EC-8F7453F3BC66}" presName="compChildNode" presStyleCnt="0"/>
      <dgm:spPr/>
    </dgm:pt>
    <dgm:pt modelId="{55C866FB-779C-4A2A-909D-58A3281A1EC9}" type="pres">
      <dgm:prSet presAssocID="{14428004-24DE-4CBD-A7EC-8F7453F3BC66}" presName="theInnerList" presStyleCnt="0"/>
      <dgm:spPr/>
    </dgm:pt>
    <dgm:pt modelId="{2606C1E5-81F7-4F2E-AC5D-98A3DFC3D529}" type="pres">
      <dgm:prSet presAssocID="{ED818798-54CF-499E-A3B0-25460DC6EF17}" presName="childNode" presStyleLbl="node1" presStyleIdx="7" presStyleCnt="19" custScaleY="2000000" custLinFactY="-626148" custLinFactNeighborY="-700000">
        <dgm:presLayoutVars>
          <dgm:bulletEnabled val="1"/>
        </dgm:presLayoutVars>
      </dgm:prSet>
      <dgm:spPr/>
    </dgm:pt>
    <dgm:pt modelId="{32AF6551-5C9A-45E8-B3E9-BD984707EC98}" type="pres">
      <dgm:prSet presAssocID="{ED818798-54CF-499E-A3B0-25460DC6EF17}" presName="aSpace2" presStyleCnt="0"/>
      <dgm:spPr/>
    </dgm:pt>
    <dgm:pt modelId="{2A48C5D8-CB62-4B06-A693-7599E1DC9FCB}" type="pres">
      <dgm:prSet presAssocID="{B79F78B3-9569-45C6-8965-C810E319D119}" presName="childNode" presStyleLbl="node1" presStyleIdx="8" presStyleCnt="19" custScaleY="2000000" custLinFactY="-522094" custLinFactNeighborY="-600000">
        <dgm:presLayoutVars>
          <dgm:bulletEnabled val="1"/>
        </dgm:presLayoutVars>
      </dgm:prSet>
      <dgm:spPr/>
    </dgm:pt>
    <dgm:pt modelId="{37DF326E-ED74-48B6-9CA7-06DD7DA0081A}" type="pres">
      <dgm:prSet presAssocID="{B79F78B3-9569-45C6-8965-C810E319D119}" presName="aSpace2" presStyleCnt="0"/>
      <dgm:spPr/>
    </dgm:pt>
    <dgm:pt modelId="{B6C7DE75-3112-419D-B16F-5909FBA9FBA0}" type="pres">
      <dgm:prSet presAssocID="{AC7A22DB-EAC8-4845-9483-3BC9F1440C8D}" presName="childNode" presStyleLbl="node1" presStyleIdx="9" presStyleCnt="19" custScaleY="2000000" custLinFactY="-393470" custLinFactNeighborY="-400000">
        <dgm:presLayoutVars>
          <dgm:bulletEnabled val="1"/>
        </dgm:presLayoutVars>
      </dgm:prSet>
      <dgm:spPr/>
    </dgm:pt>
    <dgm:pt modelId="{5841B950-E8F1-45F6-858D-72119CFD05FB}" type="pres">
      <dgm:prSet presAssocID="{AC7A22DB-EAC8-4845-9483-3BC9F1440C8D}" presName="aSpace2" presStyleCnt="0"/>
      <dgm:spPr/>
    </dgm:pt>
    <dgm:pt modelId="{2B5ED661-8716-4B1C-A770-AEF13890A4C9}" type="pres">
      <dgm:prSet presAssocID="{A7D0E0D3-0BEA-4759-9144-7C5C8D714D76}" presName="childNode" presStyleLbl="node1" presStyleIdx="10" presStyleCnt="19" custScaleY="2000000" custLinFactY="-244756" custLinFactNeighborY="-300000">
        <dgm:presLayoutVars>
          <dgm:bulletEnabled val="1"/>
        </dgm:presLayoutVars>
      </dgm:prSet>
      <dgm:spPr/>
    </dgm:pt>
    <dgm:pt modelId="{C58E5EB0-54C4-4157-A887-6929C4722C0A}" type="pres">
      <dgm:prSet presAssocID="{A7D0E0D3-0BEA-4759-9144-7C5C8D714D76}" presName="aSpace2" presStyleCnt="0"/>
      <dgm:spPr/>
    </dgm:pt>
    <dgm:pt modelId="{72223B08-E03F-455C-AE90-857B913303C1}" type="pres">
      <dgm:prSet presAssocID="{D15F61BA-4523-4C19-9D5D-1B5887319847}" presName="childNode" presStyleLbl="node1" presStyleIdx="11" presStyleCnt="19" custScaleY="2000000" custLinFactY="-194994" custLinFactNeighborY="-200000">
        <dgm:presLayoutVars>
          <dgm:bulletEnabled val="1"/>
        </dgm:presLayoutVars>
      </dgm:prSet>
      <dgm:spPr/>
    </dgm:pt>
    <dgm:pt modelId="{B3C939F8-06D5-4A98-A6D1-35AD013A9446}" type="pres">
      <dgm:prSet presAssocID="{D15F61BA-4523-4C19-9D5D-1B5887319847}" presName="aSpace2" presStyleCnt="0"/>
      <dgm:spPr/>
    </dgm:pt>
    <dgm:pt modelId="{055C0975-FAC1-46EE-86CC-D749B41892DA}" type="pres">
      <dgm:prSet presAssocID="{4AA9AD87-760E-478E-9506-9764016DFECE}" presName="childNode" presStyleLbl="node1" presStyleIdx="12" presStyleCnt="19" custScaleY="2000000" custLinFactY="-100000" custLinFactNeighborY="-193715">
        <dgm:presLayoutVars>
          <dgm:bulletEnabled val="1"/>
        </dgm:presLayoutVars>
      </dgm:prSet>
      <dgm:spPr/>
    </dgm:pt>
    <dgm:pt modelId="{2BF47B12-D7EA-46C1-9C97-4BD0378BB42D}" type="pres">
      <dgm:prSet presAssocID="{4AA9AD87-760E-478E-9506-9764016DFECE}" presName="aSpace2" presStyleCnt="0"/>
      <dgm:spPr/>
    </dgm:pt>
    <dgm:pt modelId="{BAD32C02-3E26-4943-B78B-F8A99270FF25}" type="pres">
      <dgm:prSet presAssocID="{738D1F71-FF10-4D12-9375-9A7CB7AF81DE}" presName="childNode" presStyleLbl="node1" presStyleIdx="13" presStyleCnt="19" custScaleY="2000000">
        <dgm:presLayoutVars>
          <dgm:bulletEnabled val="1"/>
        </dgm:presLayoutVars>
      </dgm:prSet>
      <dgm:spPr/>
    </dgm:pt>
    <dgm:pt modelId="{D2EF53DE-D32B-44CA-9DC6-5211E040215A}" type="pres">
      <dgm:prSet presAssocID="{14428004-24DE-4CBD-A7EC-8F7453F3BC66}" presName="aSpace" presStyleCnt="0"/>
      <dgm:spPr/>
    </dgm:pt>
    <dgm:pt modelId="{52F4C4EF-4862-4521-97FE-BDCDB691F8D2}" type="pres">
      <dgm:prSet presAssocID="{82F44682-801D-43C0-A14B-1479BFA6F05D}" presName="compNode" presStyleCnt="0"/>
      <dgm:spPr/>
    </dgm:pt>
    <dgm:pt modelId="{E5F8B18C-A10F-4FA0-82DD-85419B222058}" type="pres">
      <dgm:prSet presAssocID="{82F44682-801D-43C0-A14B-1479BFA6F05D}" presName="aNode" presStyleLbl="bgShp" presStyleIdx="2" presStyleCnt="3"/>
      <dgm:spPr/>
    </dgm:pt>
    <dgm:pt modelId="{F258883E-0849-43DF-9AA8-5C78F5AFB5D7}" type="pres">
      <dgm:prSet presAssocID="{82F44682-801D-43C0-A14B-1479BFA6F05D}" presName="textNode" presStyleLbl="bgShp" presStyleIdx="2" presStyleCnt="3"/>
      <dgm:spPr/>
    </dgm:pt>
    <dgm:pt modelId="{49E23D6C-41B2-4431-B09F-107D02BFE581}" type="pres">
      <dgm:prSet presAssocID="{82F44682-801D-43C0-A14B-1479BFA6F05D}" presName="compChildNode" presStyleCnt="0"/>
      <dgm:spPr/>
    </dgm:pt>
    <dgm:pt modelId="{1CEEE470-D84D-444E-BE44-1024AE8606C7}" type="pres">
      <dgm:prSet presAssocID="{82F44682-801D-43C0-A14B-1479BFA6F05D}" presName="theInnerList" presStyleCnt="0"/>
      <dgm:spPr/>
    </dgm:pt>
    <dgm:pt modelId="{28CAD21A-1698-4881-9257-200DF4762C49}" type="pres">
      <dgm:prSet presAssocID="{CDC1B289-60CF-4FFD-B1B3-6A585DE9C1AA}" presName="childNode" presStyleLbl="node1" presStyleIdx="14" presStyleCnt="19" custScaleY="2000000" custLinFactY="-600000" custLinFactNeighborY="-641435">
        <dgm:presLayoutVars>
          <dgm:bulletEnabled val="1"/>
        </dgm:presLayoutVars>
      </dgm:prSet>
      <dgm:spPr/>
    </dgm:pt>
    <dgm:pt modelId="{AB3BF22D-0CA5-4E80-AE00-131C4EF192AC}" type="pres">
      <dgm:prSet presAssocID="{CDC1B289-60CF-4FFD-B1B3-6A585DE9C1AA}" presName="aSpace2" presStyleCnt="0"/>
      <dgm:spPr/>
    </dgm:pt>
    <dgm:pt modelId="{10F909AF-39E7-4B94-889F-C488623EB9E1}" type="pres">
      <dgm:prSet presAssocID="{B30844C3-5914-4848-8206-F307F0BAD696}" presName="childNode" presStyleLbl="node1" presStyleIdx="15" presStyleCnt="19" custScaleY="2000000" custLinFactY="-513217" custLinFactNeighborY="-600000">
        <dgm:presLayoutVars>
          <dgm:bulletEnabled val="1"/>
        </dgm:presLayoutVars>
      </dgm:prSet>
      <dgm:spPr/>
    </dgm:pt>
    <dgm:pt modelId="{2729CB98-801A-4875-81FB-3D82A2CEB308}" type="pres">
      <dgm:prSet presAssocID="{B30844C3-5914-4848-8206-F307F0BAD696}" presName="aSpace2" presStyleCnt="0"/>
      <dgm:spPr/>
    </dgm:pt>
    <dgm:pt modelId="{BC50ADC7-736A-4E35-B272-53BD005F4F60}" type="pres">
      <dgm:prSet presAssocID="{87F69997-8715-429C-86D1-FB1939E1FDEE}" presName="childNode" presStyleLbl="node1" presStyleIdx="16" presStyleCnt="19" custScaleY="2000000" custLinFactY="-435444" custLinFactNeighborY="-500000">
        <dgm:presLayoutVars>
          <dgm:bulletEnabled val="1"/>
        </dgm:presLayoutVars>
      </dgm:prSet>
      <dgm:spPr/>
    </dgm:pt>
    <dgm:pt modelId="{AD2661C1-BEA3-4B67-84FD-20A060495A01}" type="pres">
      <dgm:prSet presAssocID="{87F69997-8715-429C-86D1-FB1939E1FDEE}" presName="aSpace2" presStyleCnt="0"/>
      <dgm:spPr/>
    </dgm:pt>
    <dgm:pt modelId="{09409323-8F0E-4ADA-930F-419F98475693}" type="pres">
      <dgm:prSet presAssocID="{FAD27BBA-0FEB-4929-BCDB-7773FFC72BAE}" presName="childNode" presStyleLbl="node1" presStyleIdx="17" presStyleCnt="19" custScaleY="2000000" custLinFactY="-279898" custLinFactNeighborY="-300000">
        <dgm:presLayoutVars>
          <dgm:bulletEnabled val="1"/>
        </dgm:presLayoutVars>
      </dgm:prSet>
      <dgm:spPr/>
    </dgm:pt>
    <dgm:pt modelId="{584A6E36-4FD5-4BDF-A7D7-FE25FE7D7CBA}" type="pres">
      <dgm:prSet presAssocID="{FAD27BBA-0FEB-4929-BCDB-7773FFC72BAE}" presName="aSpace2" presStyleCnt="0"/>
      <dgm:spPr/>
    </dgm:pt>
    <dgm:pt modelId="{2318A6A7-2498-4450-A334-F6E7D0D46042}" type="pres">
      <dgm:prSet presAssocID="{9E4EA7A4-0C56-4B32-9DD0-B982CBC20E83}" presName="childNode" presStyleLbl="node1" presStyleIdx="18" presStyleCnt="19" custScaleY="2000000" custLinFactY="-77773" custLinFactNeighborY="-100000">
        <dgm:presLayoutVars>
          <dgm:bulletEnabled val="1"/>
        </dgm:presLayoutVars>
      </dgm:prSet>
      <dgm:spPr/>
    </dgm:pt>
  </dgm:ptLst>
  <dgm:cxnLst>
    <dgm:cxn modelId="{D9716300-FAAC-4256-83C7-3D13792D460A}" srcId="{82F44682-801D-43C0-A14B-1479BFA6F05D}" destId="{87F69997-8715-429C-86D1-FB1939E1FDEE}" srcOrd="2" destOrd="0" parTransId="{E0877DCB-38E0-41CF-AF16-F34935089607}" sibTransId="{699D0588-FC44-40F8-8BB7-6C65472924AF}"/>
    <dgm:cxn modelId="{5EEB6B07-129E-4F42-BC20-DBC4AA5AD802}" srcId="{82F44682-801D-43C0-A14B-1479BFA6F05D}" destId="{B30844C3-5914-4848-8206-F307F0BAD696}" srcOrd="1" destOrd="0" parTransId="{225798D3-3824-48AA-B547-C2904BB9386A}" sibTransId="{510EE3A3-0A81-430A-BDB8-8A705E4EF092}"/>
    <dgm:cxn modelId="{F7F44F0D-7156-4111-A26A-5179F13019F9}" srcId="{34C7567D-048E-4F49-9707-04FAEBEF9EBF}" destId="{14428004-24DE-4CBD-A7EC-8F7453F3BC66}" srcOrd="1" destOrd="0" parTransId="{09D02987-A942-4E9C-AF59-F87E9E2CD4D9}" sibTransId="{403C081C-072E-4DEB-AE2A-6907A48E64C5}"/>
    <dgm:cxn modelId="{CBDB7813-3E76-4E9E-812D-091B7562796D}" srcId="{34C7567D-048E-4F49-9707-04FAEBEF9EBF}" destId="{1765D328-1142-4796-9A20-894B3324EFAC}" srcOrd="0" destOrd="0" parTransId="{CD7A3782-0EB1-4F66-A730-EC9F8FF7E726}" sibTransId="{8E2D08AE-F1A3-4B75-BDDF-D1A8F4414FB8}"/>
    <dgm:cxn modelId="{1A227F1C-8D90-4232-82F0-BF171AC42544}" type="presOf" srcId="{9E4EA7A4-0C56-4B32-9DD0-B982CBC20E83}" destId="{2318A6A7-2498-4450-A334-F6E7D0D46042}" srcOrd="0" destOrd="0" presId="urn:microsoft.com/office/officeart/2005/8/layout/lProcess2"/>
    <dgm:cxn modelId="{4378C51D-7257-40BA-97F2-02CA345C3F4F}" srcId="{1765D328-1142-4796-9A20-894B3324EFAC}" destId="{64CF44ED-43C9-4FC3-BE20-94F7BEF54BE1}" srcOrd="6" destOrd="0" parTransId="{9C00329D-7843-4174-916E-AFC20BB1504B}" sibTransId="{70104D0D-9643-4892-AF79-53CF1FA0ECF3}"/>
    <dgm:cxn modelId="{FE3E651F-F57B-4FA5-8511-E2FC2A0891FD}" type="presOf" srcId="{DC312C22-5BD1-436C-93F0-11390E14C97F}" destId="{445E2C6A-7334-4EC3-9FA0-344BADD66971}" srcOrd="0" destOrd="0" presId="urn:microsoft.com/office/officeart/2005/8/layout/lProcess2"/>
    <dgm:cxn modelId="{23EF152A-AC98-4C20-B2B7-DEBFCA8161C0}" srcId="{14428004-24DE-4CBD-A7EC-8F7453F3BC66}" destId="{B79F78B3-9569-45C6-8965-C810E319D119}" srcOrd="1" destOrd="0" parTransId="{5749EC5E-5237-4586-8368-4E985EC7B671}" sibTransId="{2257ECC0-54CF-48C0-9771-00DBDC4D1F4C}"/>
    <dgm:cxn modelId="{47950F37-2F14-42FB-BCC7-D5448B3F3C37}" type="presOf" srcId="{34C7567D-048E-4F49-9707-04FAEBEF9EBF}" destId="{4FA3F3A8-EFA2-4924-A517-5C8B87FC7865}" srcOrd="0" destOrd="0" presId="urn:microsoft.com/office/officeart/2005/8/layout/lProcess2"/>
    <dgm:cxn modelId="{5BCBCE40-7FDB-40D5-8D2F-71CAF3C4AF36}" type="presOf" srcId="{D15F61BA-4523-4C19-9D5D-1B5887319847}" destId="{72223B08-E03F-455C-AE90-857B913303C1}" srcOrd="0" destOrd="0" presId="urn:microsoft.com/office/officeart/2005/8/layout/lProcess2"/>
    <dgm:cxn modelId="{34882260-1ACF-4A2C-AFDC-BAA56765581E}" srcId="{14428004-24DE-4CBD-A7EC-8F7453F3BC66}" destId="{D15F61BA-4523-4C19-9D5D-1B5887319847}" srcOrd="4" destOrd="0" parTransId="{60B59DDB-3232-43D2-9E40-A08DFA2FE4D4}" sibTransId="{F66666FB-E2C9-43E2-B967-DE7B436671E4}"/>
    <dgm:cxn modelId="{6CE5FA60-6A1C-4CF3-9802-7CA598C299DC}" type="presOf" srcId="{1765D328-1142-4796-9A20-894B3324EFAC}" destId="{CA9BC054-19B6-4FA6-86BC-50D5B6C1C2A3}" srcOrd="1" destOrd="0" presId="urn:microsoft.com/office/officeart/2005/8/layout/lProcess2"/>
    <dgm:cxn modelId="{5F896746-57D9-4EF4-B197-3FBB994C8402}" type="presOf" srcId="{AC7A22DB-EAC8-4845-9483-3BC9F1440C8D}" destId="{B6C7DE75-3112-419D-B16F-5909FBA9FBA0}" srcOrd="0" destOrd="0" presId="urn:microsoft.com/office/officeart/2005/8/layout/lProcess2"/>
    <dgm:cxn modelId="{E66ED466-D010-4179-8EF6-E02D3230E8DA}" srcId="{14428004-24DE-4CBD-A7EC-8F7453F3BC66}" destId="{ED818798-54CF-499E-A3B0-25460DC6EF17}" srcOrd="0" destOrd="0" parTransId="{6E9A7B04-FA9D-4677-AD06-84D1690B0E8F}" sibTransId="{401CD4DF-DE41-411C-92D0-0AEF123A8C89}"/>
    <dgm:cxn modelId="{7A85CD6B-4C65-48FC-8F67-478F3A47BEAC}" type="presOf" srcId="{FAD27BBA-0FEB-4929-BCDB-7773FFC72BAE}" destId="{09409323-8F0E-4ADA-930F-419F98475693}" srcOrd="0" destOrd="0" presId="urn:microsoft.com/office/officeart/2005/8/layout/lProcess2"/>
    <dgm:cxn modelId="{55CFE64C-02B9-437E-849B-4D17A107D0AD}" type="presOf" srcId="{82F44682-801D-43C0-A14B-1479BFA6F05D}" destId="{F258883E-0849-43DF-9AA8-5C78F5AFB5D7}" srcOrd="1" destOrd="0" presId="urn:microsoft.com/office/officeart/2005/8/layout/lProcess2"/>
    <dgm:cxn modelId="{D63C2851-1E9A-4097-8DF4-7493FF806493}" type="presOf" srcId="{4AA9AD87-760E-478E-9506-9764016DFECE}" destId="{055C0975-FAC1-46EE-86CC-D749B41892DA}" srcOrd="0" destOrd="0" presId="urn:microsoft.com/office/officeart/2005/8/layout/lProcess2"/>
    <dgm:cxn modelId="{E9DCAD74-7468-44FF-AC6D-B2DF0207C19A}" type="presOf" srcId="{82F44682-801D-43C0-A14B-1479BFA6F05D}" destId="{E5F8B18C-A10F-4FA0-82DD-85419B222058}" srcOrd="0" destOrd="0" presId="urn:microsoft.com/office/officeart/2005/8/layout/lProcess2"/>
    <dgm:cxn modelId="{A8757376-E66D-483D-9CD7-4964DFFE5F00}" type="presOf" srcId="{DA1B94F3-CA3B-4AB1-84EA-C56B21CD36CE}" destId="{4F5733AC-79EB-49FF-A9D9-A9E4E518F902}" srcOrd="0" destOrd="0" presId="urn:microsoft.com/office/officeart/2005/8/layout/lProcess2"/>
    <dgm:cxn modelId="{828D787C-9DFB-4244-A9CE-D457626E8538}" srcId="{1765D328-1142-4796-9A20-894B3324EFAC}" destId="{DC312C22-5BD1-436C-93F0-11390E14C97F}" srcOrd="1" destOrd="0" parTransId="{47141115-C3B6-45A4-8D05-7BB1818BAAC1}" sibTransId="{9D62E995-9E07-4785-9E55-D2FDF00BFAC1}"/>
    <dgm:cxn modelId="{F0C7377D-C16C-488F-8EFB-0430EDE9FF14}" srcId="{82F44682-801D-43C0-A14B-1479BFA6F05D}" destId="{CDC1B289-60CF-4FFD-B1B3-6A585DE9C1AA}" srcOrd="0" destOrd="0" parTransId="{7F1ACAB9-09DD-483C-B0A9-8F65393C0E9E}" sibTransId="{3C826C02-DD1C-4834-A3B6-C6787E5ACA99}"/>
    <dgm:cxn modelId="{23796E8B-BB11-4086-93F1-9500CE9D43DA}" srcId="{14428004-24DE-4CBD-A7EC-8F7453F3BC66}" destId="{AC7A22DB-EAC8-4845-9483-3BC9F1440C8D}" srcOrd="2" destOrd="0" parTransId="{67F0B883-8BB1-497D-880D-81C76AD943C0}" sibTransId="{9F02E106-2BD8-4F3E-9EC6-9B9F19141978}"/>
    <dgm:cxn modelId="{A6E2CA8F-07E8-4E2A-86F9-F15C227FEE5A}" type="presOf" srcId="{A7D0E0D3-0BEA-4759-9144-7C5C8D714D76}" destId="{2B5ED661-8716-4B1C-A770-AEF13890A4C9}" srcOrd="0" destOrd="0" presId="urn:microsoft.com/office/officeart/2005/8/layout/lProcess2"/>
    <dgm:cxn modelId="{C6DE7292-186C-4584-BBA2-7FA2D5ADD44F}" type="presOf" srcId="{1765D328-1142-4796-9A20-894B3324EFAC}" destId="{E47E7AEF-E1EE-48D6-B33F-DC3B30CA7D28}" srcOrd="0" destOrd="0" presId="urn:microsoft.com/office/officeart/2005/8/layout/lProcess2"/>
    <dgm:cxn modelId="{3C541093-99A6-4EDC-B075-48E83F57FC55}" type="presOf" srcId="{14428004-24DE-4CBD-A7EC-8F7453F3BC66}" destId="{4C7F7662-98F5-49ED-9590-6A83ADB6D9D1}" srcOrd="0" destOrd="0" presId="urn:microsoft.com/office/officeart/2005/8/layout/lProcess2"/>
    <dgm:cxn modelId="{2720F195-9233-42DD-BEA9-E8183D50D79F}" type="presOf" srcId="{87F69997-8715-429C-86D1-FB1939E1FDEE}" destId="{BC50ADC7-736A-4E35-B272-53BD005F4F60}" srcOrd="0" destOrd="0" presId="urn:microsoft.com/office/officeart/2005/8/layout/lProcess2"/>
    <dgm:cxn modelId="{34B71296-DC6B-4424-94E0-C82C8A6270C9}" type="presOf" srcId="{E6C516D1-ED3F-484E-9E54-1CCA71198136}" destId="{5CC7794F-F710-4278-91C8-EEAC885A8BF1}" srcOrd="0" destOrd="0" presId="urn:microsoft.com/office/officeart/2005/8/layout/lProcess2"/>
    <dgm:cxn modelId="{5B8E9296-C00E-4BA7-B7F7-33FBB221FC94}" srcId="{14428004-24DE-4CBD-A7EC-8F7453F3BC66}" destId="{4AA9AD87-760E-478E-9506-9764016DFECE}" srcOrd="5" destOrd="0" parTransId="{C10AC0E7-2021-4473-9FA9-DC5002E6653E}" sibTransId="{BE89117D-572D-48C0-B7E6-8F0EF95F3F31}"/>
    <dgm:cxn modelId="{F83A8EA9-38F3-421F-9DC0-E4153665DB38}" srcId="{14428004-24DE-4CBD-A7EC-8F7453F3BC66}" destId="{A7D0E0D3-0BEA-4759-9144-7C5C8D714D76}" srcOrd="3" destOrd="0" parTransId="{AC0AA34F-369B-4E65-833C-CE7F69B95F93}" sibTransId="{3CEC68DE-15A9-412A-9DFB-56636A7C69C1}"/>
    <dgm:cxn modelId="{B09B34AC-0450-47C8-8FC1-9ED67B6D6703}" srcId="{1765D328-1142-4796-9A20-894B3324EFAC}" destId="{E6C516D1-ED3F-484E-9E54-1CCA71198136}" srcOrd="4" destOrd="0" parTransId="{FB081E66-181C-43E4-A5C9-F3BD41689B53}" sibTransId="{3DB0FFDD-F07F-4755-BEC7-45B2B1572CDE}"/>
    <dgm:cxn modelId="{076D14AE-F29B-4077-9E17-F5FB37B3B304}" type="presOf" srcId="{ED818798-54CF-499E-A3B0-25460DC6EF17}" destId="{2606C1E5-81F7-4F2E-AC5D-98A3DFC3D529}" srcOrd="0" destOrd="0" presId="urn:microsoft.com/office/officeart/2005/8/layout/lProcess2"/>
    <dgm:cxn modelId="{25A640BD-A9A2-46C4-8306-CB4741C63C3D}" srcId="{14428004-24DE-4CBD-A7EC-8F7453F3BC66}" destId="{738D1F71-FF10-4D12-9375-9A7CB7AF81DE}" srcOrd="6" destOrd="0" parTransId="{05CA45F8-A1CD-49FD-B53A-8D236F24FEFD}" sibTransId="{C2871132-F958-468F-A306-AB401FA124B0}"/>
    <dgm:cxn modelId="{BE80C1BE-EEEA-4641-8510-67BEE9AAE54E}" srcId="{82F44682-801D-43C0-A14B-1479BFA6F05D}" destId="{FAD27BBA-0FEB-4929-BCDB-7773FFC72BAE}" srcOrd="3" destOrd="0" parTransId="{4A253AE0-D1C6-4E0D-BD5A-F563DB124278}" sibTransId="{091C10B1-5B75-4AF3-B998-502DCDB0D215}"/>
    <dgm:cxn modelId="{793296C0-B06E-4C5C-BEF3-248D93C2EF17}" type="presOf" srcId="{F3F0A2A8-E164-433A-B7D6-B33C8B1DACB0}" destId="{E497A3DC-D0E8-4299-AAC1-3739B6B7D191}" srcOrd="0" destOrd="0" presId="urn:microsoft.com/office/officeart/2005/8/layout/lProcess2"/>
    <dgm:cxn modelId="{1D7DE6C5-911C-49AE-ADEF-18B292E3DCAB}" type="presOf" srcId="{CDC1B289-60CF-4FFD-B1B3-6A585DE9C1AA}" destId="{28CAD21A-1698-4881-9257-200DF4762C49}" srcOrd="0" destOrd="0" presId="urn:microsoft.com/office/officeart/2005/8/layout/lProcess2"/>
    <dgm:cxn modelId="{8CEE38CD-C738-4D5C-987D-217B80592691}" type="presOf" srcId="{B30844C3-5914-4848-8206-F307F0BAD696}" destId="{10F909AF-39E7-4B94-889F-C488623EB9E1}" srcOrd="0" destOrd="0" presId="urn:microsoft.com/office/officeart/2005/8/layout/lProcess2"/>
    <dgm:cxn modelId="{61E36AD8-30C6-46F2-842E-7F75B7AD6169}" type="presOf" srcId="{64CF44ED-43C9-4FC3-BE20-94F7BEF54BE1}" destId="{CBB24D1D-C0AE-4AD1-AA87-AB55C6470A75}" srcOrd="0" destOrd="0" presId="urn:microsoft.com/office/officeart/2005/8/layout/lProcess2"/>
    <dgm:cxn modelId="{7365C7D8-BD13-4044-A86B-251CBE54E564}" srcId="{34C7567D-048E-4F49-9707-04FAEBEF9EBF}" destId="{82F44682-801D-43C0-A14B-1479BFA6F05D}" srcOrd="2" destOrd="0" parTransId="{74B2A8A0-C6CA-474B-8D57-D2AD13390B2D}" sibTransId="{C90DB054-F85A-4771-A2FD-6687347DCB33}"/>
    <dgm:cxn modelId="{87152EDA-77D2-4FDA-9C14-071352B68E9D}" type="presOf" srcId="{14428004-24DE-4CBD-A7EC-8F7453F3BC66}" destId="{CBE9121C-918A-4A3C-9647-31E5A1D0DEF4}" srcOrd="1" destOrd="0" presId="urn:microsoft.com/office/officeart/2005/8/layout/lProcess2"/>
    <dgm:cxn modelId="{7B0397DC-FD57-424B-8516-5DF2177401BB}" type="presOf" srcId="{EBBA181E-A48C-4F4F-BDD5-2A3CE0980375}" destId="{9075B2AA-22A2-49D8-9E11-244B9D3822DC}" srcOrd="0" destOrd="0" presId="urn:microsoft.com/office/officeart/2005/8/layout/lProcess2"/>
    <dgm:cxn modelId="{921DCEDE-6BB7-4E6A-BEC8-72565A2F06A9}" srcId="{1765D328-1142-4796-9A20-894B3324EFAC}" destId="{DA1B94F3-CA3B-4AB1-84EA-C56B21CD36CE}" srcOrd="0" destOrd="0" parTransId="{AB8A83E0-8AAA-446D-A6E2-03226B3F325F}" sibTransId="{407403AD-6FD0-47C0-9E4F-3DFB2B52C3CD}"/>
    <dgm:cxn modelId="{2000D0EE-BCED-4073-B2C2-4AF748705D66}" type="presOf" srcId="{B79F78B3-9569-45C6-8965-C810E319D119}" destId="{2A48C5D8-CB62-4B06-A693-7599E1DC9FCB}" srcOrd="0" destOrd="0" presId="urn:microsoft.com/office/officeart/2005/8/layout/lProcess2"/>
    <dgm:cxn modelId="{9E1966F3-B08B-4544-9268-4C3A500D887F}" srcId="{1765D328-1142-4796-9A20-894B3324EFAC}" destId="{EBBA181E-A48C-4F4F-BDD5-2A3CE0980375}" srcOrd="5" destOrd="0" parTransId="{41934C31-A366-4F67-A41A-65F938D1513D}" sibTransId="{9A1E23F6-A31D-470D-932D-9270B8397F9B}"/>
    <dgm:cxn modelId="{6DF31AF9-1DBD-4871-BDDD-5D34742888E5}" srcId="{82F44682-801D-43C0-A14B-1479BFA6F05D}" destId="{9E4EA7A4-0C56-4B32-9DD0-B982CBC20E83}" srcOrd="4" destOrd="0" parTransId="{31CA1B0E-885D-405F-999B-1A67563BA793}" sibTransId="{C2342FDB-241B-4CD3-872E-93051E702EE2}"/>
    <dgm:cxn modelId="{13FE6EFA-31DF-469A-B48A-39D6DF403FC1}" type="presOf" srcId="{2788947B-3ABE-4A3F-A0D1-0FEC9E7CD379}" destId="{53176010-89F3-4A7B-9874-768482991CA2}" srcOrd="0" destOrd="0" presId="urn:microsoft.com/office/officeart/2005/8/layout/lProcess2"/>
    <dgm:cxn modelId="{3C1C77FB-DCF6-4C9C-8F7A-4DA8750F904D}" type="presOf" srcId="{738D1F71-FF10-4D12-9375-9A7CB7AF81DE}" destId="{BAD32C02-3E26-4943-B78B-F8A99270FF25}" srcOrd="0" destOrd="0" presId="urn:microsoft.com/office/officeart/2005/8/layout/lProcess2"/>
    <dgm:cxn modelId="{B685DCFD-4AC4-4850-A43C-BD2F3CF144E6}" srcId="{1765D328-1142-4796-9A20-894B3324EFAC}" destId="{F3F0A2A8-E164-433A-B7D6-B33C8B1DACB0}" srcOrd="2" destOrd="0" parTransId="{5532DB01-A986-4B0B-9850-F0D7DBC89EE6}" sibTransId="{950E78D5-59AD-4169-ADEC-8553ED87A233}"/>
    <dgm:cxn modelId="{3BA25BFE-BB5E-4324-82BF-07A9FF81C0BF}" srcId="{1765D328-1142-4796-9A20-894B3324EFAC}" destId="{2788947B-3ABE-4A3F-A0D1-0FEC9E7CD379}" srcOrd="3" destOrd="0" parTransId="{909BE6F1-977A-487D-9C05-AAED226A85D8}" sibTransId="{14454D28-AEFE-4461-9EE0-B2126B9A373A}"/>
    <dgm:cxn modelId="{B30FD8FB-FFEB-469A-A265-7E85B10BEE22}" type="presParOf" srcId="{4FA3F3A8-EFA2-4924-A517-5C8B87FC7865}" destId="{14CF7858-D3F0-4DDA-B91F-2BFF77EF45F5}" srcOrd="0" destOrd="0" presId="urn:microsoft.com/office/officeart/2005/8/layout/lProcess2"/>
    <dgm:cxn modelId="{F0A075BB-1B62-4AF5-8E95-9CC3C9428FC8}" type="presParOf" srcId="{14CF7858-D3F0-4DDA-B91F-2BFF77EF45F5}" destId="{E47E7AEF-E1EE-48D6-B33F-DC3B30CA7D28}" srcOrd="0" destOrd="0" presId="urn:microsoft.com/office/officeart/2005/8/layout/lProcess2"/>
    <dgm:cxn modelId="{B7ED66D5-B6A1-45B4-90FB-5AE12C57B2C9}" type="presParOf" srcId="{14CF7858-D3F0-4DDA-B91F-2BFF77EF45F5}" destId="{CA9BC054-19B6-4FA6-86BC-50D5B6C1C2A3}" srcOrd="1" destOrd="0" presId="urn:microsoft.com/office/officeart/2005/8/layout/lProcess2"/>
    <dgm:cxn modelId="{88388DC4-AF16-4FA4-9823-4DEABAD87B3E}" type="presParOf" srcId="{14CF7858-D3F0-4DDA-B91F-2BFF77EF45F5}" destId="{A73136C3-8072-43B9-A019-271B3E34B238}" srcOrd="2" destOrd="0" presId="urn:microsoft.com/office/officeart/2005/8/layout/lProcess2"/>
    <dgm:cxn modelId="{4DBB9CF5-322B-496E-8530-70CEDC6E4FCD}" type="presParOf" srcId="{A73136C3-8072-43B9-A019-271B3E34B238}" destId="{E7C62445-1B26-4838-8D10-0D04A480C671}" srcOrd="0" destOrd="0" presId="urn:microsoft.com/office/officeart/2005/8/layout/lProcess2"/>
    <dgm:cxn modelId="{393BA032-E806-4C6B-8F42-AD3BAAC9CAB7}" type="presParOf" srcId="{E7C62445-1B26-4838-8D10-0D04A480C671}" destId="{4F5733AC-79EB-49FF-A9D9-A9E4E518F902}" srcOrd="0" destOrd="0" presId="urn:microsoft.com/office/officeart/2005/8/layout/lProcess2"/>
    <dgm:cxn modelId="{92800E47-6AFA-4369-91E3-C4A793C47959}" type="presParOf" srcId="{E7C62445-1B26-4838-8D10-0D04A480C671}" destId="{3FA8C91E-C60D-489C-B2EC-6A6CC56837D9}" srcOrd="1" destOrd="0" presId="urn:microsoft.com/office/officeart/2005/8/layout/lProcess2"/>
    <dgm:cxn modelId="{198B3BF0-B9C1-4930-ABD6-7E95A707D478}" type="presParOf" srcId="{E7C62445-1B26-4838-8D10-0D04A480C671}" destId="{445E2C6A-7334-4EC3-9FA0-344BADD66971}" srcOrd="2" destOrd="0" presId="urn:microsoft.com/office/officeart/2005/8/layout/lProcess2"/>
    <dgm:cxn modelId="{BDFEF5BB-582A-46E7-833D-ADFD858030E8}" type="presParOf" srcId="{E7C62445-1B26-4838-8D10-0D04A480C671}" destId="{96D18004-ABF8-4168-BDDE-821CA68003F7}" srcOrd="3" destOrd="0" presId="urn:microsoft.com/office/officeart/2005/8/layout/lProcess2"/>
    <dgm:cxn modelId="{A3A9C6CB-D5E7-4AB2-8FC9-8E1AC0C037DB}" type="presParOf" srcId="{E7C62445-1B26-4838-8D10-0D04A480C671}" destId="{E497A3DC-D0E8-4299-AAC1-3739B6B7D191}" srcOrd="4" destOrd="0" presId="urn:microsoft.com/office/officeart/2005/8/layout/lProcess2"/>
    <dgm:cxn modelId="{789DC3D7-5109-4E8D-8C1F-EC19E26155D0}" type="presParOf" srcId="{E7C62445-1B26-4838-8D10-0D04A480C671}" destId="{88D6F360-AEF3-4D35-AC34-EF3B5B42098C}" srcOrd="5" destOrd="0" presId="urn:microsoft.com/office/officeart/2005/8/layout/lProcess2"/>
    <dgm:cxn modelId="{F0A1250A-413F-4921-8BDA-FB42B1D7AE89}" type="presParOf" srcId="{E7C62445-1B26-4838-8D10-0D04A480C671}" destId="{53176010-89F3-4A7B-9874-768482991CA2}" srcOrd="6" destOrd="0" presId="urn:microsoft.com/office/officeart/2005/8/layout/lProcess2"/>
    <dgm:cxn modelId="{EE25B72B-044F-4926-A825-83F31BF0727D}" type="presParOf" srcId="{E7C62445-1B26-4838-8D10-0D04A480C671}" destId="{AA6F6348-0C8F-46E3-9F0E-DFF0962F03C0}" srcOrd="7" destOrd="0" presId="urn:microsoft.com/office/officeart/2005/8/layout/lProcess2"/>
    <dgm:cxn modelId="{61367DDD-7895-4315-B30E-51C1A10ECDB6}" type="presParOf" srcId="{E7C62445-1B26-4838-8D10-0D04A480C671}" destId="{5CC7794F-F710-4278-91C8-EEAC885A8BF1}" srcOrd="8" destOrd="0" presId="urn:microsoft.com/office/officeart/2005/8/layout/lProcess2"/>
    <dgm:cxn modelId="{B72DB31E-553A-429C-9AF7-8BFCB269335F}" type="presParOf" srcId="{E7C62445-1B26-4838-8D10-0D04A480C671}" destId="{9B66FB2F-CABB-4F81-90D8-C7C98776CE7F}" srcOrd="9" destOrd="0" presId="urn:microsoft.com/office/officeart/2005/8/layout/lProcess2"/>
    <dgm:cxn modelId="{4A8595BC-A548-4842-B3DB-9D0D8E22B3DB}" type="presParOf" srcId="{E7C62445-1B26-4838-8D10-0D04A480C671}" destId="{9075B2AA-22A2-49D8-9E11-244B9D3822DC}" srcOrd="10" destOrd="0" presId="urn:microsoft.com/office/officeart/2005/8/layout/lProcess2"/>
    <dgm:cxn modelId="{5C555A6C-9009-4D2F-BDEC-1D9FFACA2AA1}" type="presParOf" srcId="{E7C62445-1B26-4838-8D10-0D04A480C671}" destId="{5C43AC88-8B07-4164-A1E2-29C4285252FB}" srcOrd="11" destOrd="0" presId="urn:microsoft.com/office/officeart/2005/8/layout/lProcess2"/>
    <dgm:cxn modelId="{271614FB-A825-4026-80A3-5ABDD2CC59B1}" type="presParOf" srcId="{E7C62445-1B26-4838-8D10-0D04A480C671}" destId="{CBB24D1D-C0AE-4AD1-AA87-AB55C6470A75}" srcOrd="12" destOrd="0" presId="urn:microsoft.com/office/officeart/2005/8/layout/lProcess2"/>
    <dgm:cxn modelId="{8451DD7E-483D-41CE-9322-0CBA08C4F5BA}" type="presParOf" srcId="{4FA3F3A8-EFA2-4924-A517-5C8B87FC7865}" destId="{57877561-720E-4494-B57E-FDB2127F3C56}" srcOrd="1" destOrd="0" presId="urn:microsoft.com/office/officeart/2005/8/layout/lProcess2"/>
    <dgm:cxn modelId="{95048141-9E14-4AB0-9014-556B8949C0E7}" type="presParOf" srcId="{4FA3F3A8-EFA2-4924-A517-5C8B87FC7865}" destId="{D1347980-FEFF-4640-A926-835D43121F09}" srcOrd="2" destOrd="0" presId="urn:microsoft.com/office/officeart/2005/8/layout/lProcess2"/>
    <dgm:cxn modelId="{818A1984-0396-43A4-8F34-ECF39E6C410C}" type="presParOf" srcId="{D1347980-FEFF-4640-A926-835D43121F09}" destId="{4C7F7662-98F5-49ED-9590-6A83ADB6D9D1}" srcOrd="0" destOrd="0" presId="urn:microsoft.com/office/officeart/2005/8/layout/lProcess2"/>
    <dgm:cxn modelId="{886575AC-4E29-4228-BCBD-D52E2F3A7621}" type="presParOf" srcId="{D1347980-FEFF-4640-A926-835D43121F09}" destId="{CBE9121C-918A-4A3C-9647-31E5A1D0DEF4}" srcOrd="1" destOrd="0" presId="urn:microsoft.com/office/officeart/2005/8/layout/lProcess2"/>
    <dgm:cxn modelId="{FADA5CDA-F02E-4C1E-A641-125A4405CD77}" type="presParOf" srcId="{D1347980-FEFF-4640-A926-835D43121F09}" destId="{F0C12768-9C84-423C-95C4-660B8A6FC36A}" srcOrd="2" destOrd="0" presId="urn:microsoft.com/office/officeart/2005/8/layout/lProcess2"/>
    <dgm:cxn modelId="{CD255DA1-1373-45C9-A7C1-10EE1AE75BE6}" type="presParOf" srcId="{F0C12768-9C84-423C-95C4-660B8A6FC36A}" destId="{55C866FB-779C-4A2A-909D-58A3281A1EC9}" srcOrd="0" destOrd="0" presId="urn:microsoft.com/office/officeart/2005/8/layout/lProcess2"/>
    <dgm:cxn modelId="{9D278191-1791-4240-B79C-67ADB6AF95D8}" type="presParOf" srcId="{55C866FB-779C-4A2A-909D-58A3281A1EC9}" destId="{2606C1E5-81F7-4F2E-AC5D-98A3DFC3D529}" srcOrd="0" destOrd="0" presId="urn:microsoft.com/office/officeart/2005/8/layout/lProcess2"/>
    <dgm:cxn modelId="{596680AB-4D42-4A8E-97D4-D53AB14C0646}" type="presParOf" srcId="{55C866FB-779C-4A2A-909D-58A3281A1EC9}" destId="{32AF6551-5C9A-45E8-B3E9-BD984707EC98}" srcOrd="1" destOrd="0" presId="urn:microsoft.com/office/officeart/2005/8/layout/lProcess2"/>
    <dgm:cxn modelId="{B45A9C46-40A3-4F79-8D72-F10F1EB40040}" type="presParOf" srcId="{55C866FB-779C-4A2A-909D-58A3281A1EC9}" destId="{2A48C5D8-CB62-4B06-A693-7599E1DC9FCB}" srcOrd="2" destOrd="0" presId="urn:microsoft.com/office/officeart/2005/8/layout/lProcess2"/>
    <dgm:cxn modelId="{A5E62E2D-8208-448F-BA6A-BE94F8BCAD9C}" type="presParOf" srcId="{55C866FB-779C-4A2A-909D-58A3281A1EC9}" destId="{37DF326E-ED74-48B6-9CA7-06DD7DA0081A}" srcOrd="3" destOrd="0" presId="urn:microsoft.com/office/officeart/2005/8/layout/lProcess2"/>
    <dgm:cxn modelId="{F2174405-2DA7-420B-B867-6C9F0A844A28}" type="presParOf" srcId="{55C866FB-779C-4A2A-909D-58A3281A1EC9}" destId="{B6C7DE75-3112-419D-B16F-5909FBA9FBA0}" srcOrd="4" destOrd="0" presId="urn:microsoft.com/office/officeart/2005/8/layout/lProcess2"/>
    <dgm:cxn modelId="{64A86E03-E9B6-4538-A373-141432D52CD3}" type="presParOf" srcId="{55C866FB-779C-4A2A-909D-58A3281A1EC9}" destId="{5841B950-E8F1-45F6-858D-72119CFD05FB}" srcOrd="5" destOrd="0" presId="urn:microsoft.com/office/officeart/2005/8/layout/lProcess2"/>
    <dgm:cxn modelId="{FEA9A086-70E9-47E5-9ADD-5328A68185BA}" type="presParOf" srcId="{55C866FB-779C-4A2A-909D-58A3281A1EC9}" destId="{2B5ED661-8716-4B1C-A770-AEF13890A4C9}" srcOrd="6" destOrd="0" presId="urn:microsoft.com/office/officeart/2005/8/layout/lProcess2"/>
    <dgm:cxn modelId="{16C47F4C-486C-4293-89AF-A1A7A2FF2068}" type="presParOf" srcId="{55C866FB-779C-4A2A-909D-58A3281A1EC9}" destId="{C58E5EB0-54C4-4157-A887-6929C4722C0A}" srcOrd="7" destOrd="0" presId="urn:microsoft.com/office/officeart/2005/8/layout/lProcess2"/>
    <dgm:cxn modelId="{9C8C1EFF-1FCE-4B6B-A39F-FDC829D8B310}" type="presParOf" srcId="{55C866FB-779C-4A2A-909D-58A3281A1EC9}" destId="{72223B08-E03F-455C-AE90-857B913303C1}" srcOrd="8" destOrd="0" presId="urn:microsoft.com/office/officeart/2005/8/layout/lProcess2"/>
    <dgm:cxn modelId="{BA325709-5D8E-400F-89C7-A270744E7961}" type="presParOf" srcId="{55C866FB-779C-4A2A-909D-58A3281A1EC9}" destId="{B3C939F8-06D5-4A98-A6D1-35AD013A9446}" srcOrd="9" destOrd="0" presId="urn:microsoft.com/office/officeart/2005/8/layout/lProcess2"/>
    <dgm:cxn modelId="{2718652C-D892-4FA7-8FF4-962EE557A6B0}" type="presParOf" srcId="{55C866FB-779C-4A2A-909D-58A3281A1EC9}" destId="{055C0975-FAC1-46EE-86CC-D749B41892DA}" srcOrd="10" destOrd="0" presId="urn:microsoft.com/office/officeart/2005/8/layout/lProcess2"/>
    <dgm:cxn modelId="{CB539D6C-B756-4EEF-BBFC-EF6EE57BD031}" type="presParOf" srcId="{55C866FB-779C-4A2A-909D-58A3281A1EC9}" destId="{2BF47B12-D7EA-46C1-9C97-4BD0378BB42D}" srcOrd="11" destOrd="0" presId="urn:microsoft.com/office/officeart/2005/8/layout/lProcess2"/>
    <dgm:cxn modelId="{4C052C7C-6A81-405F-A586-7405BDCA328A}" type="presParOf" srcId="{55C866FB-779C-4A2A-909D-58A3281A1EC9}" destId="{BAD32C02-3E26-4943-B78B-F8A99270FF25}" srcOrd="12" destOrd="0" presId="urn:microsoft.com/office/officeart/2005/8/layout/lProcess2"/>
    <dgm:cxn modelId="{12DCD261-C62E-4C06-A5A3-200AE8366AC7}" type="presParOf" srcId="{4FA3F3A8-EFA2-4924-A517-5C8B87FC7865}" destId="{D2EF53DE-D32B-44CA-9DC6-5211E040215A}" srcOrd="3" destOrd="0" presId="urn:microsoft.com/office/officeart/2005/8/layout/lProcess2"/>
    <dgm:cxn modelId="{81B547C6-9DB8-4653-AFEF-8FAD4DF772C6}" type="presParOf" srcId="{4FA3F3A8-EFA2-4924-A517-5C8B87FC7865}" destId="{52F4C4EF-4862-4521-97FE-BDCDB691F8D2}" srcOrd="4" destOrd="0" presId="urn:microsoft.com/office/officeart/2005/8/layout/lProcess2"/>
    <dgm:cxn modelId="{BFD75222-9A4A-4F27-A090-783379396C69}" type="presParOf" srcId="{52F4C4EF-4862-4521-97FE-BDCDB691F8D2}" destId="{E5F8B18C-A10F-4FA0-82DD-85419B222058}" srcOrd="0" destOrd="0" presId="urn:microsoft.com/office/officeart/2005/8/layout/lProcess2"/>
    <dgm:cxn modelId="{E18C67F8-3AAE-4DCA-938D-7717713E0ACD}" type="presParOf" srcId="{52F4C4EF-4862-4521-97FE-BDCDB691F8D2}" destId="{F258883E-0849-43DF-9AA8-5C78F5AFB5D7}" srcOrd="1" destOrd="0" presId="urn:microsoft.com/office/officeart/2005/8/layout/lProcess2"/>
    <dgm:cxn modelId="{9F7704DA-A55A-496C-A3C4-72D6E13A55C7}" type="presParOf" srcId="{52F4C4EF-4862-4521-97FE-BDCDB691F8D2}" destId="{49E23D6C-41B2-4431-B09F-107D02BFE581}" srcOrd="2" destOrd="0" presId="urn:microsoft.com/office/officeart/2005/8/layout/lProcess2"/>
    <dgm:cxn modelId="{87E11795-1619-48A4-8BC4-D2050812EB9C}" type="presParOf" srcId="{49E23D6C-41B2-4431-B09F-107D02BFE581}" destId="{1CEEE470-D84D-444E-BE44-1024AE8606C7}" srcOrd="0" destOrd="0" presId="urn:microsoft.com/office/officeart/2005/8/layout/lProcess2"/>
    <dgm:cxn modelId="{5933EB2B-17CF-4164-BB1D-1EDCAF019B05}" type="presParOf" srcId="{1CEEE470-D84D-444E-BE44-1024AE8606C7}" destId="{28CAD21A-1698-4881-9257-200DF4762C49}" srcOrd="0" destOrd="0" presId="urn:microsoft.com/office/officeart/2005/8/layout/lProcess2"/>
    <dgm:cxn modelId="{7B70A3F8-5FF5-4C6F-9419-B0FA90323CB8}" type="presParOf" srcId="{1CEEE470-D84D-444E-BE44-1024AE8606C7}" destId="{AB3BF22D-0CA5-4E80-AE00-131C4EF192AC}" srcOrd="1" destOrd="0" presId="urn:microsoft.com/office/officeart/2005/8/layout/lProcess2"/>
    <dgm:cxn modelId="{85DAA78C-9A2D-4C63-AD88-A13CBA20F192}" type="presParOf" srcId="{1CEEE470-D84D-444E-BE44-1024AE8606C7}" destId="{10F909AF-39E7-4B94-889F-C488623EB9E1}" srcOrd="2" destOrd="0" presId="urn:microsoft.com/office/officeart/2005/8/layout/lProcess2"/>
    <dgm:cxn modelId="{9A852153-59B2-4BFA-9CFA-25B86F722918}" type="presParOf" srcId="{1CEEE470-D84D-444E-BE44-1024AE8606C7}" destId="{2729CB98-801A-4875-81FB-3D82A2CEB308}" srcOrd="3" destOrd="0" presId="urn:microsoft.com/office/officeart/2005/8/layout/lProcess2"/>
    <dgm:cxn modelId="{4A99C1DE-9520-4A8F-A0A5-3A7419814CBB}" type="presParOf" srcId="{1CEEE470-D84D-444E-BE44-1024AE8606C7}" destId="{BC50ADC7-736A-4E35-B272-53BD005F4F60}" srcOrd="4" destOrd="0" presId="urn:microsoft.com/office/officeart/2005/8/layout/lProcess2"/>
    <dgm:cxn modelId="{FF8D54B7-B236-4219-A923-5B295F310864}" type="presParOf" srcId="{1CEEE470-D84D-444E-BE44-1024AE8606C7}" destId="{AD2661C1-BEA3-4B67-84FD-20A060495A01}" srcOrd="5" destOrd="0" presId="urn:microsoft.com/office/officeart/2005/8/layout/lProcess2"/>
    <dgm:cxn modelId="{C1D1CE6B-30FE-40B3-AECC-7FF4AF91962B}" type="presParOf" srcId="{1CEEE470-D84D-444E-BE44-1024AE8606C7}" destId="{09409323-8F0E-4ADA-930F-419F98475693}" srcOrd="6" destOrd="0" presId="urn:microsoft.com/office/officeart/2005/8/layout/lProcess2"/>
    <dgm:cxn modelId="{019C7964-4AFA-402C-B366-A1C2C6440C19}" type="presParOf" srcId="{1CEEE470-D84D-444E-BE44-1024AE8606C7}" destId="{584A6E36-4FD5-4BDF-A7D7-FE25FE7D7CBA}" srcOrd="7" destOrd="0" presId="urn:microsoft.com/office/officeart/2005/8/layout/lProcess2"/>
    <dgm:cxn modelId="{DA46F323-600C-43C6-8755-7DE266FEA4BD}" type="presParOf" srcId="{1CEEE470-D84D-444E-BE44-1024AE8606C7}" destId="{2318A6A7-2498-4450-A334-F6E7D0D4604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7AEF-E1EE-48D6-B33F-DC3B30CA7D28}">
      <dsp:nvSpPr>
        <dsp:cNvPr id="0" name=""/>
        <dsp:cNvSpPr/>
      </dsp:nvSpPr>
      <dsp:spPr>
        <a:xfrm>
          <a:off x="1068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Austin, Texas</a:t>
          </a:r>
        </a:p>
      </dsp:txBody>
      <dsp:txXfrm>
        <a:off x="1068" y="0"/>
        <a:ext cx="2777194" cy="1527810"/>
      </dsp:txXfrm>
    </dsp:sp>
    <dsp:sp modelId="{4F5733AC-79EB-49FF-A9D9-A9E4E518F902}">
      <dsp:nvSpPr>
        <dsp:cNvPr id="0" name=""/>
        <dsp:cNvSpPr/>
      </dsp:nvSpPr>
      <dsp:spPr>
        <a:xfrm>
          <a:off x="278787" y="136837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Completed Application</a:t>
          </a:r>
        </a:p>
      </dsp:txBody>
      <dsp:txXfrm>
        <a:off x="292545" y="1382130"/>
        <a:ext cx="2194239" cy="442231"/>
      </dsp:txXfrm>
    </dsp:sp>
    <dsp:sp modelId="{445E2C6A-7334-4EC3-9FA0-344BADD66971}">
      <dsp:nvSpPr>
        <dsp:cNvPr id="0" name=""/>
        <dsp:cNvSpPr/>
      </dsp:nvSpPr>
      <dsp:spPr>
        <a:xfrm>
          <a:off x="278787" y="186978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Sign-up for Interview</a:t>
          </a:r>
        </a:p>
      </dsp:txBody>
      <dsp:txXfrm>
        <a:off x="292545" y="1883544"/>
        <a:ext cx="2194239" cy="442231"/>
      </dsp:txXfrm>
    </dsp:sp>
    <dsp:sp modelId="{E497A3DC-D0E8-4299-AAC1-3739B6B7D191}">
      <dsp:nvSpPr>
        <dsp:cNvPr id="0" name=""/>
        <dsp:cNvSpPr/>
      </dsp:nvSpPr>
      <dsp:spPr>
        <a:xfrm>
          <a:off x="278787" y="23933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15-minute Faculty &amp; Staff Interview</a:t>
          </a:r>
        </a:p>
      </dsp:txBody>
      <dsp:txXfrm>
        <a:off x="292545" y="2407094"/>
        <a:ext cx="2194239" cy="442231"/>
      </dsp:txXfrm>
    </dsp:sp>
    <dsp:sp modelId="{53176010-89F3-4A7B-9874-768482991CA2}">
      <dsp:nvSpPr>
        <dsp:cNvPr id="0" name=""/>
        <dsp:cNvSpPr/>
      </dsp:nvSpPr>
      <dsp:spPr>
        <a:xfrm>
          <a:off x="278787" y="291799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 Applicant Notification</a:t>
          </a:r>
        </a:p>
      </dsp:txBody>
      <dsp:txXfrm>
        <a:off x="292545" y="2931749"/>
        <a:ext cx="2194239" cy="442231"/>
      </dsp:txXfrm>
    </dsp:sp>
    <dsp:sp modelId="{5CC7794F-F710-4278-91C8-EEAC885A8BF1}">
      <dsp:nvSpPr>
        <dsp:cNvPr id="0" name=""/>
        <dsp:cNvSpPr/>
      </dsp:nvSpPr>
      <dsp:spPr>
        <a:xfrm>
          <a:off x="278787" y="339390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Finalist Briefing</a:t>
          </a:r>
        </a:p>
      </dsp:txBody>
      <dsp:txXfrm>
        <a:off x="292545" y="3407660"/>
        <a:ext cx="2194239" cy="442231"/>
      </dsp:txXfrm>
    </dsp:sp>
    <dsp:sp modelId="{9075B2AA-22A2-49D8-9E11-244B9D3822DC}">
      <dsp:nvSpPr>
        <dsp:cNvPr id="0" name=""/>
        <dsp:cNvSpPr/>
      </dsp:nvSpPr>
      <dsp:spPr>
        <a:xfrm>
          <a:off x="278787" y="388980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6. Finalist Interviews w/ Hosting Offices &amp; Donors</a:t>
          </a:r>
        </a:p>
      </dsp:txBody>
      <dsp:txXfrm>
        <a:off x="292545" y="3903559"/>
        <a:ext cx="2194239" cy="442231"/>
      </dsp:txXfrm>
    </dsp:sp>
    <dsp:sp modelId="{CBB24D1D-C0AE-4AD1-AA87-AB55C6470A75}">
      <dsp:nvSpPr>
        <dsp:cNvPr id="0" name=""/>
        <dsp:cNvSpPr/>
      </dsp:nvSpPr>
      <dsp:spPr>
        <a:xfrm>
          <a:off x="278787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7.  Applicant Notification  </a:t>
          </a:r>
        </a:p>
      </dsp:txBody>
      <dsp:txXfrm>
        <a:off x="292545" y="4381904"/>
        <a:ext cx="2194239" cy="442231"/>
      </dsp:txXfrm>
    </dsp:sp>
    <dsp:sp modelId="{4C7F7662-98F5-49ED-9590-6A83ADB6D9D1}">
      <dsp:nvSpPr>
        <dsp:cNvPr id="0" name=""/>
        <dsp:cNvSpPr/>
      </dsp:nvSpPr>
      <dsp:spPr>
        <a:xfrm>
          <a:off x="299907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Washington, D.C.</a:t>
          </a:r>
        </a:p>
      </dsp:txBody>
      <dsp:txXfrm>
        <a:off x="2999077" y="0"/>
        <a:ext cx="2777194" cy="1527810"/>
      </dsp:txXfrm>
    </dsp:sp>
    <dsp:sp modelId="{2606C1E5-81F7-4F2E-AC5D-98A3DFC3D529}">
      <dsp:nvSpPr>
        <dsp:cNvPr id="0" name=""/>
        <dsp:cNvSpPr/>
      </dsp:nvSpPr>
      <dsp:spPr>
        <a:xfrm>
          <a:off x="3264272" y="135562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Completed Application</a:t>
          </a:r>
        </a:p>
      </dsp:txBody>
      <dsp:txXfrm>
        <a:off x="3278030" y="1369379"/>
        <a:ext cx="2194239" cy="442231"/>
      </dsp:txXfrm>
    </dsp:sp>
    <dsp:sp modelId="{2A48C5D8-CB62-4B06-A693-7599E1DC9FCB}">
      <dsp:nvSpPr>
        <dsp:cNvPr id="0" name=""/>
        <dsp:cNvSpPr/>
      </dsp:nvSpPr>
      <dsp:spPr>
        <a:xfrm>
          <a:off x="3264272" y="1857035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Sign-up for Interview</a:t>
          </a:r>
        </a:p>
      </dsp:txBody>
      <dsp:txXfrm>
        <a:off x="3278030" y="1870793"/>
        <a:ext cx="2194239" cy="442231"/>
      </dsp:txXfrm>
    </dsp:sp>
    <dsp:sp modelId="{B6C7DE75-3112-419D-B16F-5909FBA9FBA0}">
      <dsp:nvSpPr>
        <dsp:cNvPr id="0" name=""/>
        <dsp:cNvSpPr/>
      </dsp:nvSpPr>
      <dsp:spPr>
        <a:xfrm>
          <a:off x="3264272" y="2367833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15-minute Faculty &amp; Staff Interview</a:t>
          </a:r>
        </a:p>
      </dsp:txBody>
      <dsp:txXfrm>
        <a:off x="3278030" y="2381591"/>
        <a:ext cx="2194239" cy="442231"/>
      </dsp:txXfrm>
    </dsp:sp>
    <dsp:sp modelId="{2B5ED661-8716-4B1C-A770-AEF13890A4C9}">
      <dsp:nvSpPr>
        <dsp:cNvPr id="0" name=""/>
        <dsp:cNvSpPr/>
      </dsp:nvSpPr>
      <dsp:spPr>
        <a:xfrm>
          <a:off x="3264272" y="28797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 Applicant Notification</a:t>
          </a:r>
        </a:p>
      </dsp:txBody>
      <dsp:txXfrm>
        <a:off x="3278030" y="2893494"/>
        <a:ext cx="2194239" cy="442231"/>
      </dsp:txXfrm>
    </dsp:sp>
    <dsp:sp modelId="{72223B08-E03F-455C-AE90-857B913303C1}">
      <dsp:nvSpPr>
        <dsp:cNvPr id="0" name=""/>
        <dsp:cNvSpPr/>
      </dsp:nvSpPr>
      <dsp:spPr>
        <a:xfrm>
          <a:off x="3264272" y="33683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Finalist Briefing</a:t>
          </a:r>
        </a:p>
      </dsp:txBody>
      <dsp:txXfrm>
        <a:off x="3278030" y="3382156"/>
        <a:ext cx="2194239" cy="442231"/>
      </dsp:txXfrm>
    </dsp:sp>
    <dsp:sp modelId="{055C0975-FAC1-46EE-86CC-D749B41892DA}">
      <dsp:nvSpPr>
        <dsp:cNvPr id="0" name=""/>
        <dsp:cNvSpPr/>
      </dsp:nvSpPr>
      <dsp:spPr>
        <a:xfrm>
          <a:off x="3264272" y="38642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6. Finalist Interviews w/ Hosting Offices &amp; Donors</a:t>
          </a:r>
        </a:p>
      </dsp:txBody>
      <dsp:txXfrm>
        <a:off x="3278030" y="3878056"/>
        <a:ext cx="2194239" cy="442231"/>
      </dsp:txXfrm>
    </dsp:sp>
    <dsp:sp modelId="{BAD32C02-3E26-4943-B78B-F8A99270FF25}">
      <dsp:nvSpPr>
        <dsp:cNvPr id="0" name=""/>
        <dsp:cNvSpPr/>
      </dsp:nvSpPr>
      <dsp:spPr>
        <a:xfrm>
          <a:off x="3264272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7.  Applicant Notification  </a:t>
          </a:r>
        </a:p>
      </dsp:txBody>
      <dsp:txXfrm>
        <a:off x="3278030" y="4381904"/>
        <a:ext cx="2194239" cy="442231"/>
      </dsp:txXfrm>
    </dsp:sp>
    <dsp:sp modelId="{E5F8B18C-A10F-4FA0-82DD-85419B222058}">
      <dsp:nvSpPr>
        <dsp:cNvPr id="0" name=""/>
        <dsp:cNvSpPr/>
      </dsp:nvSpPr>
      <dsp:spPr>
        <a:xfrm>
          <a:off x="597203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Rome, </a:t>
          </a:r>
          <a:br>
            <a:rPr lang="en-US" sz="3900" kern="1200" dirty="0"/>
          </a:br>
          <a:r>
            <a:rPr lang="en-US" sz="3900" kern="1200" dirty="0"/>
            <a:t>Italy</a:t>
          </a:r>
        </a:p>
      </dsp:txBody>
      <dsp:txXfrm>
        <a:off x="5972037" y="0"/>
        <a:ext cx="2777194" cy="1527810"/>
      </dsp:txXfrm>
    </dsp:sp>
    <dsp:sp modelId="{28CAD21A-1698-4881-9257-200DF4762C49}">
      <dsp:nvSpPr>
        <dsp:cNvPr id="0" name=""/>
        <dsp:cNvSpPr/>
      </dsp:nvSpPr>
      <dsp:spPr>
        <a:xfrm>
          <a:off x="6249756" y="1298960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Completed Application</a:t>
          </a:r>
        </a:p>
      </dsp:txBody>
      <dsp:txXfrm>
        <a:off x="6269018" y="1318222"/>
        <a:ext cx="2183231" cy="619122"/>
      </dsp:txXfrm>
    </dsp:sp>
    <dsp:sp modelId="{10F909AF-39E7-4B94-889F-C488623EB9E1}">
      <dsp:nvSpPr>
        <dsp:cNvPr id="0" name=""/>
        <dsp:cNvSpPr/>
      </dsp:nvSpPr>
      <dsp:spPr>
        <a:xfrm>
          <a:off x="6249756" y="1992298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Sign-up for Interview</a:t>
          </a:r>
        </a:p>
      </dsp:txBody>
      <dsp:txXfrm>
        <a:off x="6269018" y="2011560"/>
        <a:ext cx="2183231" cy="619122"/>
      </dsp:txXfrm>
    </dsp:sp>
    <dsp:sp modelId="{BC50ADC7-736A-4E35-B272-53BD005F4F60}">
      <dsp:nvSpPr>
        <dsp:cNvPr id="0" name=""/>
        <dsp:cNvSpPr/>
      </dsp:nvSpPr>
      <dsp:spPr>
        <a:xfrm>
          <a:off x="6249756" y="268563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15-minute Faculty &amp; Staff Interview</a:t>
          </a:r>
        </a:p>
      </dsp:txBody>
      <dsp:txXfrm>
        <a:off x="6269018" y="2704898"/>
        <a:ext cx="2183231" cy="619122"/>
      </dsp:txXfrm>
    </dsp:sp>
    <dsp:sp modelId="{09409323-8F0E-4ADA-930F-419F98475693}">
      <dsp:nvSpPr>
        <dsp:cNvPr id="0" name=""/>
        <dsp:cNvSpPr/>
      </dsp:nvSpPr>
      <dsp:spPr>
        <a:xfrm>
          <a:off x="6249756" y="340960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 Applicant Notification</a:t>
          </a:r>
        </a:p>
      </dsp:txBody>
      <dsp:txXfrm>
        <a:off x="6269018" y="3428868"/>
        <a:ext cx="2183231" cy="619122"/>
      </dsp:txXfrm>
    </dsp:sp>
    <dsp:sp modelId="{2318A6A7-2498-4450-A334-F6E7D0D46042}">
      <dsp:nvSpPr>
        <dsp:cNvPr id="0" name=""/>
        <dsp:cNvSpPr/>
      </dsp:nvSpPr>
      <dsp:spPr>
        <a:xfrm>
          <a:off x="6249756" y="4148892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Securing an Internship</a:t>
          </a:r>
        </a:p>
      </dsp:txBody>
      <dsp:txXfrm>
        <a:off x="6269018" y="4168154"/>
        <a:ext cx="2183231" cy="61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F7A8-2DB3-478F-AF30-1A94D3C5FCFA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6286-5193-45AD-8325-6BC6DB3B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D6F7-B5A8-4740-9E0B-50DF2327B2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6286-5193-45AD-8325-6BC6DB3B2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A20-9737-459E-985E-F6B235597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05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9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89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</p:spTree>
    <p:extLst>
      <p:ext uri="{BB962C8B-B14F-4D97-AF65-F5344CB8AC3E}">
        <p14:creationId xmlns:p14="http://schemas.microsoft.com/office/powerpoint/2010/main" val="12143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</p:spTree>
    <p:extLst>
      <p:ext uri="{BB962C8B-B14F-4D97-AF65-F5344CB8AC3E}">
        <p14:creationId xmlns:p14="http://schemas.microsoft.com/office/powerpoint/2010/main" val="4051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>
                <a:latin typeface="Century Gothic"/>
                <a:cs typeface="Century Gothic"/>
              </a:rPr>
              <a:t>ANRP.TAMU.EDU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0" r:id="rId5"/>
    <p:sldLayoutId id="2147483684" r:id="rId6"/>
    <p:sldLayoutId id="2147483681" r:id="rId7"/>
    <p:sldLayoutId id="2147483680" r:id="rId8"/>
    <p:sldLayoutId id="2147483663" r:id="rId9"/>
    <p:sldLayoutId id="2147483664" r:id="rId10"/>
    <p:sldLayoutId id="2147483678" r:id="rId11"/>
    <p:sldLayoutId id="2147483679" r:id="rId12"/>
    <p:sldLayoutId id="2147483666" r:id="rId13"/>
    <p:sldLayoutId id="2147483676" r:id="rId14"/>
    <p:sldLayoutId id="2147483677" r:id="rId15"/>
    <p:sldLayoutId id="2147483667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mailto:anrp@tam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3238500"/>
            <a:ext cx="8712200" cy="1524000"/>
          </a:xfrm>
        </p:spPr>
        <p:txBody>
          <a:bodyPr>
            <a:normAutofit/>
          </a:bodyPr>
          <a:lstStyle/>
          <a:p>
            <a:r>
              <a:rPr lang="en-US" sz="2800" dirty="0"/>
              <a:t>Agricultural &amp; Natural Resources Policy internship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765674"/>
            <a:ext cx="8204200" cy="1825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53700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Website: </a:t>
            </a:r>
            <a:r>
              <a:rPr lang="en-US" dirty="0"/>
              <a:t>	anrp.tamu.edu</a:t>
            </a:r>
          </a:p>
          <a:p>
            <a:r>
              <a:rPr lang="en-US" b="1" dirty="0"/>
              <a:t>Email: 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anrp@tamu.edu</a:t>
            </a:r>
            <a:r>
              <a:rPr lang="en-US" dirty="0"/>
              <a:t>	</a:t>
            </a:r>
          </a:p>
          <a:p>
            <a:r>
              <a:rPr lang="en-US" b="1" dirty="0"/>
              <a:t>Phone: </a:t>
            </a:r>
            <a:r>
              <a:rPr lang="en-US" dirty="0"/>
              <a:t>	979.845.3712</a:t>
            </a:r>
          </a:p>
          <a:p>
            <a:r>
              <a:rPr lang="en-US" b="1" dirty="0"/>
              <a:t>Office: </a:t>
            </a:r>
            <a:r>
              <a:rPr lang="en-US" dirty="0"/>
              <a:t>	Suite 515, Agriculture &amp; Life Sciences Building</a:t>
            </a:r>
          </a:p>
          <a:p>
            <a:endParaRPr lang="en-US" dirty="0"/>
          </a:p>
          <a:p>
            <a:r>
              <a:rPr lang="en-US" b="1" dirty="0"/>
              <a:t>Instagram</a:t>
            </a:r>
            <a:r>
              <a:rPr lang="en-US" dirty="0"/>
              <a:t>:	@</a:t>
            </a:r>
            <a:r>
              <a:rPr lang="en-US" dirty="0" err="1"/>
              <a:t>tamupolicyinterns</a:t>
            </a:r>
            <a:endParaRPr lang="en-US" dirty="0"/>
          </a:p>
          <a:p>
            <a:r>
              <a:rPr lang="en-US" b="1" dirty="0"/>
              <a:t>Twitter</a:t>
            </a:r>
            <a:r>
              <a:rPr lang="en-US" dirty="0"/>
              <a:t>:	@</a:t>
            </a:r>
            <a:r>
              <a:rPr lang="en-US" dirty="0" err="1"/>
              <a:t>tamuANRP</a:t>
            </a:r>
            <a:endParaRPr lang="en-US" dirty="0"/>
          </a:p>
          <a:p>
            <a:r>
              <a:rPr lang="en-US" b="1" dirty="0"/>
              <a:t>Facebook</a:t>
            </a:r>
            <a:r>
              <a:rPr lang="en-US" dirty="0"/>
              <a:t>:	@</a:t>
            </a:r>
            <a:r>
              <a:rPr lang="en-US" dirty="0" err="1"/>
              <a:t>tamuANRP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80" y="5147475"/>
            <a:ext cx="9029981" cy="1097280"/>
            <a:chOff x="60480" y="3419475"/>
            <a:chExt cx="9029981" cy="1097280"/>
          </a:xfrm>
        </p:grpSpPr>
        <p:pic>
          <p:nvPicPr>
            <p:cNvPr id="4" name="Content Placeholder 4" descr="Hopcus---Capitol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" r="2826"/>
            <a:stretch>
              <a:fillRect/>
            </a:stretch>
          </p:blipFill>
          <p:spPr>
            <a:xfrm>
              <a:off x="1586645" y="3419475"/>
              <a:ext cx="103517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5" name="Picture 4" descr="lincol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" y="3419475"/>
              <a:ext cx="146304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6" name="Picture 5" descr="DSC_5290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70" y="3419475"/>
              <a:ext cx="1652530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7" name="Picture 6" descr="Gonzalez---Supreme-Court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7618"/>
            <a:stretch/>
          </p:blipFill>
          <p:spPr>
            <a:xfrm>
              <a:off x="4420749" y="3419475"/>
              <a:ext cx="1688808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8" name="Picture 7" descr="lira-washington-monumentcopy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13102" r="15134" b="14204"/>
            <a:stretch/>
          </p:blipFill>
          <p:spPr>
            <a:xfrm>
              <a:off x="6185987" y="3419475"/>
              <a:ext cx="1209552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9" name="Picture 8" descr="960x540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957" y="3419475"/>
              <a:ext cx="1619504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97412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725" y="1820333"/>
            <a:ext cx="340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#</a:t>
            </a:r>
            <a:r>
              <a:rPr lang="en-US" sz="2000" b="1" dirty="0" err="1">
                <a:latin typeface="Century Gothic" panose="020B0502020202020204" pitchFamily="34" charset="0"/>
              </a:rPr>
              <a:t>AggiesImpactPolicy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#</a:t>
            </a:r>
            <a:r>
              <a:rPr lang="en-US" sz="2000" b="1" dirty="0" err="1">
                <a:latin typeface="Century Gothic" panose="020B0502020202020204" pitchFamily="34" charset="0"/>
              </a:rPr>
              <a:t>AggieInternLife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81846" y="1847252"/>
            <a:ext cx="4021185" cy="267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725696" y="3387185"/>
            <a:ext cx="4005298" cy="267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31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2032000"/>
            <a:ext cx="4724400" cy="4254499"/>
          </a:xfrm>
        </p:spPr>
        <p:txBody>
          <a:bodyPr>
            <a:normAutofit/>
          </a:bodyPr>
          <a:lstStyle/>
          <a:p>
            <a:r>
              <a:rPr lang="en-US" dirty="0"/>
              <a:t>Program Overview</a:t>
            </a:r>
          </a:p>
          <a:p>
            <a:r>
              <a:rPr lang="en-US" dirty="0"/>
              <a:t>Program Benefits</a:t>
            </a:r>
          </a:p>
          <a:p>
            <a:r>
              <a:rPr lang="en-US" dirty="0"/>
              <a:t>Basic Eligibility</a:t>
            </a:r>
          </a:p>
          <a:p>
            <a:r>
              <a:rPr lang="en-US" dirty="0"/>
              <a:t>Application Components</a:t>
            </a:r>
          </a:p>
          <a:p>
            <a:r>
              <a:rPr lang="en-US" dirty="0"/>
              <a:t>Selection &amp; Placement Processes</a:t>
            </a:r>
          </a:p>
          <a:p>
            <a:r>
              <a:rPr lang="en-US" dirty="0"/>
              <a:t>Meet Former Interns – if applicable</a:t>
            </a:r>
          </a:p>
          <a:p>
            <a:r>
              <a:rPr lang="en-US" dirty="0"/>
              <a:t>Question &amp; Answers</a:t>
            </a:r>
          </a:p>
          <a:p>
            <a:r>
              <a:rPr lang="en-US" dirty="0"/>
              <a:t>Connect with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5233222" y="4484170"/>
            <a:ext cx="2701332" cy="1804899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5941538" y="2165202"/>
            <a:ext cx="2707096" cy="180429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9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292600" cy="417880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dirty="0"/>
              <a:t>Overview</a:t>
            </a:r>
          </a:p>
          <a:p>
            <a:r>
              <a:rPr lang="en-US" dirty="0"/>
              <a:t>Ag policy-focused internships</a:t>
            </a:r>
          </a:p>
          <a:p>
            <a:r>
              <a:rPr lang="en-US" dirty="0"/>
              <a:t>Full semester, all three terms (summer, fall and spring)</a:t>
            </a:r>
          </a:p>
          <a:p>
            <a:r>
              <a:rPr lang="en-US" dirty="0"/>
              <a:t>Only for College of Agriculture &amp; Life Sciences students </a:t>
            </a:r>
          </a:p>
          <a:p>
            <a:pPr marL="68580" indent="0">
              <a:buNone/>
            </a:pPr>
            <a:r>
              <a:rPr lang="en-US" b="1" dirty="0"/>
              <a:t>Locations</a:t>
            </a:r>
          </a:p>
          <a:p>
            <a:r>
              <a:rPr lang="en-US" dirty="0"/>
              <a:t>Washington, D.C.</a:t>
            </a:r>
          </a:p>
          <a:p>
            <a:r>
              <a:rPr lang="en-US" dirty="0"/>
              <a:t>Rome, Italy</a:t>
            </a:r>
          </a:p>
          <a:p>
            <a:r>
              <a:rPr lang="en-US" dirty="0"/>
              <a:t>Austin, Texas</a:t>
            </a:r>
          </a:p>
          <a:p>
            <a:pPr lvl="1"/>
            <a:r>
              <a:rPr lang="en-US" sz="2000" dirty="0"/>
              <a:t>Legislative sessions only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/>
              <a:t>History</a:t>
            </a:r>
          </a:p>
          <a:p>
            <a:r>
              <a:rPr lang="en-US" dirty="0"/>
              <a:t>Established spring 1990</a:t>
            </a:r>
          </a:p>
          <a:p>
            <a:r>
              <a:rPr lang="en-US" dirty="0"/>
              <a:t>Dr. Ron Knutson, an AGEC professor, founded the program</a:t>
            </a:r>
          </a:p>
          <a:p>
            <a:r>
              <a:rPr lang="en-US" dirty="0"/>
              <a:t>Over 900 alumni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6" y="4194904"/>
            <a:ext cx="3266043" cy="203715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7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445" y="3225800"/>
            <a:ext cx="2628755" cy="307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r>
              <a:rPr lang="en-US" sz="1400" dirty="0"/>
              <a:t>Hosting Organizations may include:</a:t>
            </a:r>
          </a:p>
          <a:p>
            <a:pPr marL="68580" indent="0">
              <a:buNone/>
            </a:pPr>
            <a:endParaRPr lang="en-US" sz="1200" dirty="0"/>
          </a:p>
          <a:p>
            <a:pPr marL="571500" indent="-571500"/>
            <a:r>
              <a:rPr lang="en-US" sz="1600" dirty="0"/>
              <a:t>Legislative Offices</a:t>
            </a:r>
          </a:p>
          <a:p>
            <a:pPr marL="571500" indent="-571500"/>
            <a:r>
              <a:rPr lang="en-US" sz="1600" dirty="0"/>
              <a:t>State Agencies that focus on Ag &amp; Natural Resources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3217334" y="3285068"/>
            <a:ext cx="2709333" cy="316653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2800" b="1" dirty="0"/>
              <a:t>Washington, D.C.</a:t>
            </a:r>
          </a:p>
          <a:p>
            <a:pPr marL="68580" indent="0">
              <a:buNone/>
            </a:pPr>
            <a:r>
              <a:rPr lang="en-US" sz="1800" dirty="0"/>
              <a:t>Hosting Organizations may include:</a:t>
            </a:r>
          </a:p>
          <a:p>
            <a:endParaRPr lang="en-US" sz="1600" dirty="0"/>
          </a:p>
          <a:p>
            <a:pPr indent="-342900"/>
            <a:r>
              <a:rPr lang="en-US" sz="2100" dirty="0"/>
              <a:t>Congressional Offices</a:t>
            </a:r>
          </a:p>
          <a:p>
            <a:pPr indent="-342900"/>
            <a:r>
              <a:rPr lang="en-US" sz="2100" dirty="0"/>
              <a:t>House Committee on Agriculture </a:t>
            </a:r>
          </a:p>
          <a:p>
            <a:pPr indent="-342900"/>
            <a:r>
              <a:rPr lang="en-US" sz="2100" dirty="0"/>
              <a:t>National Farmers Union</a:t>
            </a:r>
          </a:p>
          <a:p>
            <a:pPr indent="-342900"/>
            <a:r>
              <a:rPr lang="en-US" sz="2100"/>
              <a:t>National Association of </a:t>
            </a:r>
            <a:r>
              <a:rPr lang="en-US" sz="2100" dirty="0"/>
              <a:t>Wheat Growers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32538" y="3225800"/>
            <a:ext cx="2811462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Rome, Italy</a:t>
            </a:r>
          </a:p>
          <a:p>
            <a:pPr marL="68580" indent="0">
              <a:buNone/>
            </a:pPr>
            <a:r>
              <a:rPr lang="en-US" sz="1400" dirty="0"/>
              <a:t>Hosting Organization:</a:t>
            </a:r>
          </a:p>
          <a:p>
            <a:pPr marL="68580" indent="0">
              <a:buNone/>
            </a:pPr>
            <a:endParaRPr lang="en-US" sz="1600" dirty="0"/>
          </a:p>
          <a:p>
            <a:r>
              <a:rPr lang="en-US" sz="1600" dirty="0"/>
              <a:t>Food and Agriculture Organization (FAO) of the United Nations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2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benefits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3998"/>
              </p:ext>
            </p:extLst>
          </p:nvPr>
        </p:nvGraphicFramePr>
        <p:xfrm>
          <a:off x="162734" y="2038027"/>
          <a:ext cx="8694547" cy="3254643"/>
        </p:xfrm>
        <a:graphic>
          <a:graphicData uri="http://schemas.openxmlformats.org/drawingml/2006/table">
            <a:tbl>
              <a:tblPr/>
              <a:tblGrid>
                <a:gridCol w="1589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16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Internship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Provided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Scholarship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Academic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Networking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Resume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Training &amp;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Knowledge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Policy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5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Washington, D.C.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Austin, TX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03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Rome, Italy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158875" y="9804400"/>
            <a:ext cx="7294563" cy="1930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9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3" y="3113489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11349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113491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4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8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06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91423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91423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25" y="470981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470981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470981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85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3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92151" y="3518115"/>
            <a:ext cx="6431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$500/month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2779" y="4311110"/>
            <a:ext cx="6819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$1000/month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7776" y="5106690"/>
            <a:ext cx="10538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$2000 </a:t>
            </a:r>
            <a:r>
              <a:rPr lang="en-US" sz="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</a:t>
            </a:r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$2500 </a:t>
            </a:r>
            <a:r>
              <a:rPr lang="en-US" sz="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</a:t>
            </a:r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/fa</a:t>
            </a:r>
          </a:p>
        </p:txBody>
      </p:sp>
    </p:spTree>
    <p:extLst>
      <p:ext uri="{BB962C8B-B14F-4D97-AF65-F5344CB8AC3E}">
        <p14:creationId xmlns:p14="http://schemas.microsoft.com/office/powerpoint/2010/main" val="351637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eligibility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44332" y="1600201"/>
            <a:ext cx="5113867" cy="3733800"/>
          </a:xfrm>
        </p:spPr>
        <p:txBody>
          <a:bodyPr>
            <a:noAutofit/>
          </a:bodyPr>
          <a:lstStyle/>
          <a:p>
            <a:r>
              <a:rPr lang="en-US" sz="1800" dirty="0"/>
              <a:t>D.C. &amp; Austin – must be a U.S. citizen</a:t>
            </a:r>
          </a:p>
          <a:p>
            <a:pPr lvl="1"/>
            <a:r>
              <a:rPr lang="en-US" dirty="0"/>
              <a:t>Permanent residents &amp;/or international students may apply for the Rome program.</a:t>
            </a:r>
          </a:p>
          <a:p>
            <a:r>
              <a:rPr lang="en-US" sz="1800" dirty="0"/>
              <a:t>Be in good academic and conduct standing at TAMU.</a:t>
            </a:r>
          </a:p>
          <a:p>
            <a:r>
              <a:rPr lang="en-US" sz="1800" dirty="0"/>
              <a:t>Minimum 2.25 cumulative GPR; 2.5 preferred. </a:t>
            </a:r>
          </a:p>
          <a:p>
            <a:r>
              <a:rPr lang="en-US" sz="1800" dirty="0"/>
              <a:t>Possess valid health insurance during the internship.</a:t>
            </a:r>
          </a:p>
          <a:p>
            <a:r>
              <a:rPr lang="en-US" sz="1800" dirty="0"/>
              <a:t>Currently enrolled as an undergraduate, master’s, or Ph.D. student in the College of Agriculture &amp; Life Sciences. </a:t>
            </a:r>
          </a:p>
          <a:p>
            <a:r>
              <a:rPr lang="en-US" sz="1800" dirty="0"/>
              <a:t>Be able to attend all pre-departure events in College Station, Texas. 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797300" y="1914018"/>
            <a:ext cx="4864100" cy="4105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8">
            <a:off x="585373" y="1851650"/>
            <a:ext cx="2427944" cy="364869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34431" y="6272432"/>
            <a:ext cx="5189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*some variation on eligibility exists by location, please visit website for details. </a:t>
            </a:r>
          </a:p>
        </p:txBody>
      </p:sp>
    </p:spTree>
    <p:extLst>
      <p:ext uri="{BB962C8B-B14F-4D97-AF65-F5344CB8AC3E}">
        <p14:creationId xmlns:p14="http://schemas.microsoft.com/office/powerpoint/2010/main" val="111000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3225800"/>
            <a:ext cx="2768600" cy="2768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dirty="0"/>
              <a:t>Term(s) Offered:</a:t>
            </a:r>
            <a:endParaRPr lang="en-US" sz="1200" dirty="0"/>
          </a:p>
          <a:p>
            <a:pPr marL="571500" indent="-571500"/>
            <a:r>
              <a:rPr lang="en-US" sz="1400" dirty="0"/>
              <a:t>Applications for the spring 2019 legislative session will open in August 2018.</a:t>
            </a:r>
            <a:endParaRPr lang="en-US" sz="1400" b="1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187700" y="3238500"/>
            <a:ext cx="2891367" cy="32131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Washington, D.C.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b="1" dirty="0"/>
              <a:t>Summer 2018 – application due February 23, 2018</a:t>
            </a:r>
          </a:p>
          <a:p>
            <a:pPr marL="342900" lvl="1"/>
            <a:r>
              <a:rPr lang="en-US" sz="1400" b="1" dirty="0"/>
              <a:t>Fall 2018 – application due February 23, 2018</a:t>
            </a:r>
          </a:p>
          <a:p>
            <a:pPr marL="342900" lvl="1"/>
            <a:r>
              <a:rPr lang="en-US" sz="1400" dirty="0"/>
              <a:t>Spring 2019– application opens in August 2018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54324" y="3225800"/>
            <a:ext cx="2811876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Rome, Italy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b="1" dirty="0"/>
              <a:t>Fall 2018 – application due February 23, 2018</a:t>
            </a:r>
          </a:p>
          <a:p>
            <a:pPr marL="342900" lvl="1"/>
            <a:r>
              <a:rPr lang="en-US" sz="1400" dirty="0"/>
              <a:t>Spring 2019– application opens in August 2018</a:t>
            </a:r>
          </a:p>
          <a:p>
            <a:pPr marL="342900" lvl="1"/>
            <a:r>
              <a:rPr lang="en-US" sz="1400" dirty="0"/>
              <a:t>Summer 2019– application opens in August 2018</a:t>
            </a:r>
          </a:p>
          <a:p>
            <a:pPr marL="6858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78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22801" y="1536191"/>
            <a:ext cx="4191000" cy="4779941"/>
          </a:xfrm>
        </p:spPr>
        <p:txBody>
          <a:bodyPr>
            <a:no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A completed location-specific ANRP Internship Program Application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Cover Letter and Professional Resume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Policy/Issue Essay</a:t>
            </a:r>
          </a:p>
          <a:p>
            <a:pPr marL="914400" lvl="1" indent="-514350" fontAlgn="base"/>
            <a:r>
              <a:rPr lang="en-US" sz="1800" dirty="0"/>
              <a:t>Location specific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Official college transcript(s)</a:t>
            </a:r>
          </a:p>
          <a:p>
            <a:pPr marL="914400" lvl="1" indent="-514350" fontAlgn="base"/>
            <a:r>
              <a:rPr lang="en-US" sz="1800" dirty="0"/>
              <a:t>Transfer transcript only required if student is in first semester at A&amp;M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Two (2) letters of recommendation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65359"/>
              </p:ext>
            </p:extLst>
          </p:nvPr>
        </p:nvGraphicFramePr>
        <p:xfrm>
          <a:off x="927100" y="189230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92300"/>
                        <a:ext cx="2200275" cy="284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60501"/>
              </p:ext>
            </p:extLst>
          </p:nvPr>
        </p:nvGraphicFramePr>
        <p:xfrm>
          <a:off x="1168400" y="2446338"/>
          <a:ext cx="2103438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Acrobat Document" r:id="rId5" imgW="5829199" imgH="7543800" progId="Acrobat.Document.11">
                  <p:embed/>
                </p:oleObj>
              </mc:Choice>
              <mc:Fallback>
                <p:oleObj name="Acrobat Document" r:id="rId5" imgW="5829199" imgH="7543800" progId="Acrobat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446338"/>
                        <a:ext cx="2103438" cy="272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00333"/>
              </p:ext>
            </p:extLst>
          </p:nvPr>
        </p:nvGraphicFramePr>
        <p:xfrm>
          <a:off x="1439863" y="2984500"/>
          <a:ext cx="2116137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Acrobat Document" r:id="rId7" imgW="5829199" imgH="7543800" progId="Acrobat.Document.11">
                  <p:embed/>
                </p:oleObj>
              </mc:Choice>
              <mc:Fallback>
                <p:oleObj name="Acrobat Document" r:id="rId7" imgW="5829199" imgH="7543800" progId="Acrobat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984500"/>
                        <a:ext cx="2116137" cy="2738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7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process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870140"/>
              </p:ext>
            </p:extLst>
          </p:nvPr>
        </p:nvGraphicFramePr>
        <p:xfrm>
          <a:off x="228600" y="1663700"/>
          <a:ext cx="87503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7505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3E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8BE11"/>
      </a:hlink>
      <a:folHlink>
        <a:srgbClr val="CBCBC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167</TotalTime>
  <Words>584</Words>
  <Application>Microsoft Office PowerPoint</Application>
  <PresentationFormat>On-screen Show (4:3)</PresentationFormat>
  <Paragraphs>156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Gill Sans MT</vt:lpstr>
      <vt:lpstr>Wingdings 3</vt:lpstr>
      <vt:lpstr>Urban Pop</vt:lpstr>
      <vt:lpstr>Acrobat Document</vt:lpstr>
      <vt:lpstr>Agricultural &amp; Natural Resources Policy internship program</vt:lpstr>
      <vt:lpstr>agenda</vt:lpstr>
      <vt:lpstr>Program Overview</vt:lpstr>
      <vt:lpstr>LOCAtions</vt:lpstr>
      <vt:lpstr>Program benefits</vt:lpstr>
      <vt:lpstr>Basic eligibility</vt:lpstr>
      <vt:lpstr>Application deadlines</vt:lpstr>
      <vt:lpstr>Application components</vt:lpstr>
      <vt:lpstr>Selection process</vt:lpstr>
      <vt:lpstr>Questions &amp; answers</vt:lpstr>
      <vt:lpstr>Connect with us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Chivvis</dc:creator>
  <cp:lastModifiedBy>EFisk</cp:lastModifiedBy>
  <cp:revision>39</cp:revision>
  <dcterms:created xsi:type="dcterms:W3CDTF">2015-06-05T19:57:53Z</dcterms:created>
  <dcterms:modified xsi:type="dcterms:W3CDTF">2018-01-09T21:33:03Z</dcterms:modified>
</cp:coreProperties>
</file>