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70" r:id="rId5"/>
    <p:sldId id="257" r:id="rId6"/>
    <p:sldId id="264" r:id="rId7"/>
    <p:sldId id="258" r:id="rId8"/>
    <p:sldId id="259" r:id="rId9"/>
    <p:sldId id="260" r:id="rId10"/>
    <p:sldId id="261" r:id="rId11"/>
    <p:sldId id="268" r:id="rId12"/>
    <p:sldId id="265" r:id="rId13"/>
    <p:sldId id="271" r:id="rId14"/>
    <p:sldId id="262" r:id="rId15"/>
    <p:sldId id="267" r:id="rId16"/>
    <p:sldId id="26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51955C-F866-42A9-8969-80068322AA7B}">
          <p14:sldIdLst>
            <p14:sldId id="270"/>
            <p14:sldId id="257"/>
            <p14:sldId id="264"/>
            <p14:sldId id="258"/>
            <p14:sldId id="259"/>
            <p14:sldId id="260"/>
            <p14:sldId id="261"/>
            <p14:sldId id="268"/>
            <p14:sldId id="265"/>
            <p14:sldId id="271"/>
            <p14:sldId id="262"/>
            <p14:sldId id="26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776" y="102"/>
      </p:cViewPr>
      <p:guideLst>
        <p:guide orient="horz" pos="2154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Fisk" userId="6c37351d-4199-4eb7-b0dc-056f827e5f6c" providerId="ADAL" clId="{662BBDED-D8FD-49B0-9F00-658A827A7317}"/>
    <pc:docChg chg="custSel modSld">
      <pc:chgData name="Erin Fisk" userId="6c37351d-4199-4eb7-b0dc-056f827e5f6c" providerId="ADAL" clId="{662BBDED-D8FD-49B0-9F00-658A827A7317}" dt="2021-09-01T17:14:38.773" v="19" actId="729"/>
      <pc:docMkLst>
        <pc:docMk/>
      </pc:docMkLst>
      <pc:sldChg chg="modSp mod">
        <pc:chgData name="Erin Fisk" userId="6c37351d-4199-4eb7-b0dc-056f827e5f6c" providerId="ADAL" clId="{662BBDED-D8FD-49B0-9F00-658A827A7317}" dt="2021-09-01T17:14:34.851" v="18" actId="20577"/>
        <pc:sldMkLst>
          <pc:docMk/>
          <pc:sldMk cId="3399391896" sldId="262"/>
        </pc:sldMkLst>
        <pc:spChg chg="mod">
          <ac:chgData name="Erin Fisk" userId="6c37351d-4199-4eb7-b0dc-056f827e5f6c" providerId="ADAL" clId="{662BBDED-D8FD-49B0-9F00-658A827A7317}" dt="2021-09-01T17:14:34.851" v="18" actId="20577"/>
          <ac:spMkLst>
            <pc:docMk/>
            <pc:sldMk cId="3399391896" sldId="262"/>
            <ac:spMk id="9" creationId="{068A0EE4-6237-44C3-8FE6-CEA5BEE34958}"/>
          </ac:spMkLst>
        </pc:spChg>
      </pc:sldChg>
      <pc:sldChg chg="mod modShow">
        <pc:chgData name="Erin Fisk" userId="6c37351d-4199-4eb7-b0dc-056f827e5f6c" providerId="ADAL" clId="{662BBDED-D8FD-49B0-9F00-658A827A7317}" dt="2021-09-01T17:14:38.773" v="19" actId="729"/>
        <pc:sldMkLst>
          <pc:docMk/>
          <pc:sldMk cId="2020263311" sldId="267"/>
        </pc:sldMkLst>
      </pc:sldChg>
    </pc:docChg>
  </pc:docChgLst>
  <pc:docChgLst>
    <pc:chgData name="Erin Fisk" userId="6c37351d-4199-4eb7-b0dc-056f827e5f6c" providerId="ADAL" clId="{E7920694-3CA1-4372-8B48-C43575DB4DE0}"/>
    <pc:docChg chg="modSld">
      <pc:chgData name="Erin Fisk" userId="6c37351d-4199-4eb7-b0dc-056f827e5f6c" providerId="ADAL" clId="{E7920694-3CA1-4372-8B48-C43575DB4DE0}" dt="2021-01-21T17:29:24.743" v="2"/>
      <pc:docMkLst>
        <pc:docMk/>
      </pc:docMkLst>
      <pc:sldChg chg="modSp mod">
        <pc:chgData name="Erin Fisk" userId="6c37351d-4199-4eb7-b0dc-056f827e5f6c" providerId="ADAL" clId="{E7920694-3CA1-4372-8B48-C43575DB4DE0}" dt="2021-01-21T17:29:24.743" v="2"/>
        <pc:sldMkLst>
          <pc:docMk/>
          <pc:sldMk cId="3399391896" sldId="262"/>
        </pc:sldMkLst>
        <pc:spChg chg="mod">
          <ac:chgData name="Erin Fisk" userId="6c37351d-4199-4eb7-b0dc-056f827e5f6c" providerId="ADAL" clId="{E7920694-3CA1-4372-8B48-C43575DB4DE0}" dt="2021-01-21T17:29:06.523" v="0"/>
          <ac:spMkLst>
            <pc:docMk/>
            <pc:sldMk cId="3399391896" sldId="262"/>
            <ac:spMk id="4" creationId="{2CB27B55-FDBA-420C-9910-2F016DA59F11}"/>
          </ac:spMkLst>
        </pc:spChg>
        <pc:spChg chg="mod">
          <ac:chgData name="Erin Fisk" userId="6c37351d-4199-4eb7-b0dc-056f827e5f6c" providerId="ADAL" clId="{E7920694-3CA1-4372-8B48-C43575DB4DE0}" dt="2021-01-21T17:29:15.004" v="1"/>
          <ac:spMkLst>
            <pc:docMk/>
            <pc:sldMk cId="3399391896" sldId="262"/>
            <ac:spMk id="8" creationId="{DC095AB9-BFDF-4B89-ABAD-DEF6266D006C}"/>
          </ac:spMkLst>
        </pc:spChg>
        <pc:spChg chg="mod">
          <ac:chgData name="Erin Fisk" userId="6c37351d-4199-4eb7-b0dc-056f827e5f6c" providerId="ADAL" clId="{E7920694-3CA1-4372-8B48-C43575DB4DE0}" dt="2021-01-21T17:29:24.743" v="2"/>
          <ac:spMkLst>
            <pc:docMk/>
            <pc:sldMk cId="3399391896" sldId="262"/>
            <ac:spMk id="9" creationId="{068A0EE4-6237-44C3-8FE6-CEA5BEE34958}"/>
          </ac:spMkLst>
        </pc:spChg>
      </pc:sldChg>
    </pc:docChg>
  </pc:docChgLst>
  <pc:docChgLst>
    <pc:chgData name="Erin Fisk" userId="6c37351d-4199-4eb7-b0dc-056f827e5f6c" providerId="ADAL" clId="{B02E1417-0623-4191-88E4-245CA69B50A0}"/>
    <pc:docChg chg="modSld">
      <pc:chgData name="Erin Fisk" userId="6c37351d-4199-4eb7-b0dc-056f827e5f6c" providerId="ADAL" clId="{B02E1417-0623-4191-88E4-245CA69B50A0}" dt="2021-02-02T15:33:10.874" v="21" actId="20577"/>
      <pc:docMkLst>
        <pc:docMk/>
      </pc:docMkLst>
      <pc:sldChg chg="modSp mod">
        <pc:chgData name="Erin Fisk" userId="6c37351d-4199-4eb7-b0dc-056f827e5f6c" providerId="ADAL" clId="{B02E1417-0623-4191-88E4-245CA69B50A0}" dt="2021-02-02T15:32:10.364" v="4" actId="20577"/>
        <pc:sldMkLst>
          <pc:docMk/>
          <pc:sldMk cId="2090521903" sldId="258"/>
        </pc:sldMkLst>
        <pc:spChg chg="mod">
          <ac:chgData name="Erin Fisk" userId="6c37351d-4199-4eb7-b0dc-056f827e5f6c" providerId="ADAL" clId="{B02E1417-0623-4191-88E4-245CA69B50A0}" dt="2021-02-02T15:32:10.364" v="4" actId="20577"/>
          <ac:spMkLst>
            <pc:docMk/>
            <pc:sldMk cId="2090521903" sldId="258"/>
            <ac:spMk id="6" creationId="{842C6254-F571-4077-B394-22451E570545}"/>
          </ac:spMkLst>
        </pc:spChg>
      </pc:sldChg>
      <pc:sldChg chg="modSp mod">
        <pc:chgData name="Erin Fisk" userId="6c37351d-4199-4eb7-b0dc-056f827e5f6c" providerId="ADAL" clId="{B02E1417-0623-4191-88E4-245CA69B50A0}" dt="2021-02-02T15:32:03.523" v="0" actId="6549"/>
        <pc:sldMkLst>
          <pc:docMk/>
          <pc:sldMk cId="1698386420" sldId="264"/>
        </pc:sldMkLst>
        <pc:spChg chg="mod">
          <ac:chgData name="Erin Fisk" userId="6c37351d-4199-4eb7-b0dc-056f827e5f6c" providerId="ADAL" clId="{B02E1417-0623-4191-88E4-245CA69B50A0}" dt="2021-02-02T15:32:03.523" v="0" actId="6549"/>
          <ac:spMkLst>
            <pc:docMk/>
            <pc:sldMk cId="1698386420" sldId="264"/>
            <ac:spMk id="5" creationId="{2104037D-0629-426A-87E0-FF8B16641759}"/>
          </ac:spMkLst>
        </pc:spChg>
      </pc:sldChg>
      <pc:sldChg chg="modSp mod">
        <pc:chgData name="Erin Fisk" userId="6c37351d-4199-4eb7-b0dc-056f827e5f6c" providerId="ADAL" clId="{B02E1417-0623-4191-88E4-245CA69B50A0}" dt="2021-02-02T15:33:10.874" v="21" actId="20577"/>
        <pc:sldMkLst>
          <pc:docMk/>
          <pc:sldMk cId="933889091" sldId="266"/>
        </pc:sldMkLst>
        <pc:spChg chg="mod">
          <ac:chgData name="Erin Fisk" userId="6c37351d-4199-4eb7-b0dc-056f827e5f6c" providerId="ADAL" clId="{B02E1417-0623-4191-88E4-245CA69B50A0}" dt="2021-02-02T15:33:10.874" v="21" actId="20577"/>
          <ac:spMkLst>
            <pc:docMk/>
            <pc:sldMk cId="933889091" sldId="266"/>
            <ac:spMk id="58" creationId="{139793C4-F026-4EA6-9BCC-5DC76DE287DE}"/>
          </ac:spMkLst>
        </pc:spChg>
      </pc:sldChg>
      <pc:sldChg chg="mod modShow">
        <pc:chgData name="Erin Fisk" userId="6c37351d-4199-4eb7-b0dc-056f827e5f6c" providerId="ADAL" clId="{B02E1417-0623-4191-88E4-245CA69B50A0}" dt="2021-02-02T15:32:46.852" v="5" actId="729"/>
        <pc:sldMkLst>
          <pc:docMk/>
          <pc:sldMk cId="2020263311" sldId="267"/>
        </pc:sldMkLst>
      </pc:sldChg>
    </pc:docChg>
  </pc:docChgLst>
  <pc:docChgLst>
    <pc:chgData name="Erin Fisk" userId="S::erin.fisk@agnet.tamu.edu::6c37351d-4199-4eb7-b0dc-056f827e5f6c" providerId="AD" clId="Web-{CA9B0BB4-A390-B80F-B455-75FF21C629C2}"/>
    <pc:docChg chg="delSld modSld sldOrd modSection">
      <pc:chgData name="Erin Fisk" userId="S::erin.fisk@agnet.tamu.edu::6c37351d-4199-4eb7-b0dc-056f827e5f6c" providerId="AD" clId="Web-{CA9B0BB4-A390-B80F-B455-75FF21C629C2}" dt="2020-08-25T19:56:10.834" v="451"/>
      <pc:docMkLst>
        <pc:docMk/>
      </pc:docMkLst>
      <pc:sldChg chg="modSp">
        <pc:chgData name="Erin Fisk" userId="S::erin.fisk@agnet.tamu.edu::6c37351d-4199-4eb7-b0dc-056f827e5f6c" providerId="AD" clId="Web-{CA9B0BB4-A390-B80F-B455-75FF21C629C2}" dt="2020-08-25T19:55:44.037" v="448" actId="20577"/>
        <pc:sldMkLst>
          <pc:docMk/>
          <pc:sldMk cId="3399391896" sldId="262"/>
        </pc:sldMkLst>
        <pc:spChg chg="mod">
          <ac:chgData name="Erin Fisk" userId="S::erin.fisk@agnet.tamu.edu::6c37351d-4199-4eb7-b0dc-056f827e5f6c" providerId="AD" clId="Web-{CA9B0BB4-A390-B80F-B455-75FF21C629C2}" dt="2020-08-25T19:53:05.410" v="95" actId="20577"/>
          <ac:spMkLst>
            <pc:docMk/>
            <pc:sldMk cId="3399391896" sldId="262"/>
            <ac:spMk id="4" creationId="{2CB27B55-FDBA-420C-9910-2F016DA59F11}"/>
          </ac:spMkLst>
        </pc:spChg>
        <pc:spChg chg="mod">
          <ac:chgData name="Erin Fisk" userId="S::erin.fisk@agnet.tamu.edu::6c37351d-4199-4eb7-b0dc-056f827e5f6c" providerId="AD" clId="Web-{CA9B0BB4-A390-B80F-B455-75FF21C629C2}" dt="2020-08-25T19:54:14.926" v="241" actId="20577"/>
          <ac:spMkLst>
            <pc:docMk/>
            <pc:sldMk cId="3399391896" sldId="262"/>
            <ac:spMk id="8" creationId="{DC095AB9-BFDF-4B89-ABAD-DEF6266D006C}"/>
          </ac:spMkLst>
        </pc:spChg>
        <pc:spChg chg="mod">
          <ac:chgData name="Erin Fisk" userId="S::erin.fisk@agnet.tamu.edu::6c37351d-4199-4eb7-b0dc-056f827e5f6c" providerId="AD" clId="Web-{CA9B0BB4-A390-B80F-B455-75FF21C629C2}" dt="2020-08-25T19:55:44.037" v="448" actId="20577"/>
          <ac:spMkLst>
            <pc:docMk/>
            <pc:sldMk cId="3399391896" sldId="262"/>
            <ac:spMk id="9" creationId="{068A0EE4-6237-44C3-8FE6-CEA5BEE34958}"/>
          </ac:spMkLst>
        </pc:spChg>
      </pc:sldChg>
      <pc:sldChg chg="modSp">
        <pc:chgData name="Erin Fisk" userId="S::erin.fisk@agnet.tamu.edu::6c37351d-4199-4eb7-b0dc-056f827e5f6c" providerId="AD" clId="Web-{CA9B0BB4-A390-B80F-B455-75FF21C629C2}" dt="2020-08-25T19:50:19.877" v="1" actId="20577"/>
        <pc:sldMkLst>
          <pc:docMk/>
          <pc:sldMk cId="933889091" sldId="266"/>
        </pc:sldMkLst>
        <pc:spChg chg="mod">
          <ac:chgData name="Erin Fisk" userId="S::erin.fisk@agnet.tamu.edu::6c37351d-4199-4eb7-b0dc-056f827e5f6c" providerId="AD" clId="Web-{CA9B0BB4-A390-B80F-B455-75FF21C629C2}" dt="2020-08-25T19:50:19.877" v="1" actId="20577"/>
          <ac:spMkLst>
            <pc:docMk/>
            <pc:sldMk cId="933889091" sldId="266"/>
            <ac:spMk id="52" creationId="{A994DE7F-AAC1-414E-B9D4-7387AFAE1960}"/>
          </ac:spMkLst>
        </pc:spChg>
      </pc:sldChg>
      <pc:sldChg chg="ord">
        <pc:chgData name="Erin Fisk" userId="S::erin.fisk@agnet.tamu.edu::6c37351d-4199-4eb7-b0dc-056f827e5f6c" providerId="AD" clId="Web-{CA9B0BB4-A390-B80F-B455-75FF21C629C2}" dt="2020-08-25T19:56:10.834" v="451"/>
        <pc:sldMkLst>
          <pc:docMk/>
          <pc:sldMk cId="2020263311" sldId="267"/>
        </pc:sldMkLst>
      </pc:sldChg>
      <pc:sldChg chg="del">
        <pc:chgData name="Erin Fisk" userId="S::erin.fisk@agnet.tamu.edu::6c37351d-4199-4eb7-b0dc-056f827e5f6c" providerId="AD" clId="Web-{CA9B0BB4-A390-B80F-B455-75FF21C629C2}" dt="2020-08-25T19:55:56.990" v="450"/>
        <pc:sldMkLst>
          <pc:docMk/>
          <pc:sldMk cId="1685536586" sldId="269"/>
        </pc:sldMkLst>
      </pc:sldChg>
    </pc:docChg>
  </pc:docChgLst>
  <pc:docChgLst>
    <pc:chgData name="Erin Fisk" userId="6c37351d-4199-4eb7-b0dc-056f827e5f6c" providerId="ADAL" clId="{08F7BBF2-AF89-4A0C-A258-2210D83B9D7E}"/>
    <pc:docChg chg="undo custSel addSld delSld modSld modSection">
      <pc:chgData name="Erin Fisk" userId="6c37351d-4199-4eb7-b0dc-056f827e5f6c" providerId="ADAL" clId="{08F7BBF2-AF89-4A0C-A258-2210D83B9D7E}" dt="2021-07-07T15:49:48.332" v="203" actId="688"/>
      <pc:docMkLst>
        <pc:docMk/>
      </pc:docMkLst>
      <pc:sldChg chg="modSp mod">
        <pc:chgData name="Erin Fisk" userId="6c37351d-4199-4eb7-b0dc-056f827e5f6c" providerId="ADAL" clId="{08F7BBF2-AF89-4A0C-A258-2210D83B9D7E}" dt="2021-07-07T15:49:48.332" v="203" actId="688"/>
        <pc:sldMkLst>
          <pc:docMk/>
          <pc:sldMk cId="2090521903" sldId="258"/>
        </pc:sldMkLst>
        <pc:picChg chg="mod">
          <ac:chgData name="Erin Fisk" userId="6c37351d-4199-4eb7-b0dc-056f827e5f6c" providerId="ADAL" clId="{08F7BBF2-AF89-4A0C-A258-2210D83B9D7E}" dt="2021-07-07T15:49:48.332" v="203" actId="688"/>
          <ac:picMkLst>
            <pc:docMk/>
            <pc:sldMk cId="2090521903" sldId="258"/>
            <ac:picMk id="7" creationId="{016AE00A-E4EC-413F-B9EF-578609E0D949}"/>
          </ac:picMkLst>
        </pc:picChg>
      </pc:sldChg>
      <pc:sldChg chg="modSp mod">
        <pc:chgData name="Erin Fisk" userId="6c37351d-4199-4eb7-b0dc-056f827e5f6c" providerId="ADAL" clId="{08F7BBF2-AF89-4A0C-A258-2210D83B9D7E}" dt="2021-07-07T15:49:33.952" v="202"/>
        <pc:sldMkLst>
          <pc:docMk/>
          <pc:sldMk cId="3399391896" sldId="262"/>
        </pc:sldMkLst>
        <pc:spChg chg="mod">
          <ac:chgData name="Erin Fisk" userId="6c37351d-4199-4eb7-b0dc-056f827e5f6c" providerId="ADAL" clId="{08F7BBF2-AF89-4A0C-A258-2210D83B9D7E}" dt="2021-07-07T15:49:17.022" v="201"/>
          <ac:spMkLst>
            <pc:docMk/>
            <pc:sldMk cId="3399391896" sldId="262"/>
            <ac:spMk id="8" creationId="{DC095AB9-BFDF-4B89-ABAD-DEF6266D006C}"/>
          </ac:spMkLst>
        </pc:spChg>
        <pc:spChg chg="mod">
          <ac:chgData name="Erin Fisk" userId="6c37351d-4199-4eb7-b0dc-056f827e5f6c" providerId="ADAL" clId="{08F7BBF2-AF89-4A0C-A258-2210D83B9D7E}" dt="2021-07-07T15:49:33.952" v="202"/>
          <ac:spMkLst>
            <pc:docMk/>
            <pc:sldMk cId="3399391896" sldId="262"/>
            <ac:spMk id="9" creationId="{068A0EE4-6237-44C3-8FE6-CEA5BEE34958}"/>
          </ac:spMkLst>
        </pc:spChg>
      </pc:sldChg>
      <pc:sldChg chg="modSp mod">
        <pc:chgData name="Erin Fisk" userId="6c37351d-4199-4eb7-b0dc-056f827e5f6c" providerId="ADAL" clId="{08F7BBF2-AF89-4A0C-A258-2210D83B9D7E}" dt="2021-07-07T15:33:45.394" v="1" actId="688"/>
        <pc:sldMkLst>
          <pc:docMk/>
          <pc:sldMk cId="1698386420" sldId="264"/>
        </pc:sldMkLst>
        <pc:picChg chg="mod">
          <ac:chgData name="Erin Fisk" userId="6c37351d-4199-4eb7-b0dc-056f827e5f6c" providerId="ADAL" clId="{08F7BBF2-AF89-4A0C-A258-2210D83B9D7E}" dt="2021-07-07T15:33:40.280" v="0" actId="688"/>
          <ac:picMkLst>
            <pc:docMk/>
            <pc:sldMk cId="1698386420" sldId="264"/>
            <ac:picMk id="6" creationId="{9B4E3848-C02E-4414-A10D-CDEBC0BF3407}"/>
          </ac:picMkLst>
        </pc:picChg>
        <pc:picChg chg="mod">
          <ac:chgData name="Erin Fisk" userId="6c37351d-4199-4eb7-b0dc-056f827e5f6c" providerId="ADAL" clId="{08F7BBF2-AF89-4A0C-A258-2210D83B9D7E}" dt="2021-07-07T15:33:45.394" v="1" actId="688"/>
          <ac:picMkLst>
            <pc:docMk/>
            <pc:sldMk cId="1698386420" sldId="264"/>
            <ac:picMk id="7" creationId="{C75C4F95-C084-4F67-A74D-078D6B47CB61}"/>
          </ac:picMkLst>
        </pc:picChg>
      </pc:sldChg>
      <pc:sldChg chg="modSp del mod">
        <pc:chgData name="Erin Fisk" userId="6c37351d-4199-4eb7-b0dc-056f827e5f6c" providerId="ADAL" clId="{08F7BBF2-AF89-4A0C-A258-2210D83B9D7E}" dt="2021-07-07T15:42:56.711" v="134" actId="47"/>
        <pc:sldMkLst>
          <pc:docMk/>
          <pc:sldMk cId="933889091" sldId="266"/>
        </pc:sldMkLst>
        <pc:spChg chg="mod">
          <ac:chgData name="Erin Fisk" userId="6c37351d-4199-4eb7-b0dc-056f827e5f6c" providerId="ADAL" clId="{08F7BBF2-AF89-4A0C-A258-2210D83B9D7E}" dt="2021-07-07T15:37:38.901" v="38" actId="20577"/>
          <ac:spMkLst>
            <pc:docMk/>
            <pc:sldMk cId="933889091" sldId="266"/>
            <ac:spMk id="4" creationId="{BC513F4F-45BC-41CC-9437-FAB2DFC753F6}"/>
          </ac:spMkLst>
        </pc:spChg>
        <pc:spChg chg="mod">
          <ac:chgData name="Erin Fisk" userId="6c37351d-4199-4eb7-b0dc-056f827e5f6c" providerId="ADAL" clId="{08F7BBF2-AF89-4A0C-A258-2210D83B9D7E}" dt="2021-07-07T15:37:46.700" v="51" actId="20577"/>
          <ac:spMkLst>
            <pc:docMk/>
            <pc:sldMk cId="933889091" sldId="266"/>
            <ac:spMk id="44" creationId="{5E68C24D-98B6-4129-BDEB-6F6DE36F6ED3}"/>
          </ac:spMkLst>
        </pc:spChg>
        <pc:spChg chg="mod">
          <ac:chgData name="Erin Fisk" userId="6c37351d-4199-4eb7-b0dc-056f827e5f6c" providerId="ADAL" clId="{08F7BBF2-AF89-4A0C-A258-2210D83B9D7E}" dt="2021-07-07T15:34:15.620" v="2" actId="6549"/>
          <ac:spMkLst>
            <pc:docMk/>
            <pc:sldMk cId="933889091" sldId="266"/>
            <ac:spMk id="58" creationId="{139793C4-F026-4EA6-9BCC-5DC76DE287DE}"/>
          </ac:spMkLst>
        </pc:spChg>
        <pc:spChg chg="mod">
          <ac:chgData name="Erin Fisk" userId="6c37351d-4199-4eb7-b0dc-056f827e5f6c" providerId="ADAL" clId="{08F7BBF2-AF89-4A0C-A258-2210D83B9D7E}" dt="2021-07-07T15:39:07.131" v="60" actId="14100"/>
          <ac:spMkLst>
            <pc:docMk/>
            <pc:sldMk cId="933889091" sldId="266"/>
            <ac:spMk id="70" creationId="{3EC1F75B-D13A-48DA-AD0E-67B8C9DF01E3}"/>
          </ac:spMkLst>
        </pc:spChg>
        <pc:spChg chg="mod">
          <ac:chgData name="Erin Fisk" userId="6c37351d-4199-4eb7-b0dc-056f827e5f6c" providerId="ADAL" clId="{08F7BBF2-AF89-4A0C-A258-2210D83B9D7E}" dt="2021-07-07T15:37:07.223" v="18" actId="20577"/>
          <ac:spMkLst>
            <pc:docMk/>
            <pc:sldMk cId="933889091" sldId="266"/>
            <ac:spMk id="74" creationId="{BC5EF4A7-3038-491B-A453-EDD770DEE3C9}"/>
          </ac:spMkLst>
        </pc:spChg>
        <pc:spChg chg="mod">
          <ac:chgData name="Erin Fisk" userId="6c37351d-4199-4eb7-b0dc-056f827e5f6c" providerId="ADAL" clId="{08F7BBF2-AF89-4A0C-A258-2210D83B9D7E}" dt="2021-07-07T15:38:41.812" v="58" actId="1076"/>
          <ac:spMkLst>
            <pc:docMk/>
            <pc:sldMk cId="933889091" sldId="266"/>
            <ac:spMk id="77" creationId="{E33CC8EB-ED2D-4176-B538-9418FCA28B81}"/>
          </ac:spMkLst>
        </pc:spChg>
        <pc:spChg chg="mod">
          <ac:chgData name="Erin Fisk" userId="6c37351d-4199-4eb7-b0dc-056f827e5f6c" providerId="ADAL" clId="{08F7BBF2-AF89-4A0C-A258-2210D83B9D7E}" dt="2021-07-07T15:42:45.862" v="133"/>
          <ac:spMkLst>
            <pc:docMk/>
            <pc:sldMk cId="933889091" sldId="266"/>
            <ac:spMk id="80" creationId="{C79D109D-7970-4E8D-AE03-4B538151E056}"/>
          </ac:spMkLst>
        </pc:spChg>
        <pc:grpChg chg="mod">
          <ac:chgData name="Erin Fisk" userId="6c37351d-4199-4eb7-b0dc-056f827e5f6c" providerId="ADAL" clId="{08F7BBF2-AF89-4A0C-A258-2210D83B9D7E}" dt="2021-07-07T15:38:04.584" v="55" actId="1076"/>
          <ac:grpSpMkLst>
            <pc:docMk/>
            <pc:sldMk cId="933889091" sldId="266"/>
            <ac:grpSpMk id="12" creationId="{5E73380D-B287-42B4-9033-A60A31C00A12}"/>
          </ac:grpSpMkLst>
        </pc:grpChg>
        <pc:grpChg chg="mod">
          <ac:chgData name="Erin Fisk" userId="6c37351d-4199-4eb7-b0dc-056f827e5f6c" providerId="ADAL" clId="{08F7BBF2-AF89-4A0C-A258-2210D83B9D7E}" dt="2021-07-07T15:38:58.081" v="59" actId="14100"/>
          <ac:grpSpMkLst>
            <pc:docMk/>
            <pc:sldMk cId="933889091" sldId="266"/>
            <ac:grpSpMk id="13" creationId="{CC7D94D7-B073-42F6-8887-0137401D0439}"/>
          </ac:grpSpMkLst>
        </pc:grpChg>
      </pc:sldChg>
      <pc:sldChg chg="new del">
        <pc:chgData name="Erin Fisk" userId="6c37351d-4199-4eb7-b0dc-056f827e5f6c" providerId="ADAL" clId="{08F7BBF2-AF89-4A0C-A258-2210D83B9D7E}" dt="2021-07-07T15:40:02.765" v="62" actId="680"/>
        <pc:sldMkLst>
          <pc:docMk/>
          <pc:sldMk cId="588828829" sldId="271"/>
        </pc:sldMkLst>
      </pc:sldChg>
      <pc:sldChg chg="modSp mod">
        <pc:chgData name="Erin Fisk" userId="6c37351d-4199-4eb7-b0dc-056f827e5f6c" providerId="ADAL" clId="{08F7BBF2-AF89-4A0C-A258-2210D83B9D7E}" dt="2021-07-07T15:47:54.313" v="200" actId="20577"/>
        <pc:sldMkLst>
          <pc:docMk/>
          <pc:sldMk cId="1264854228" sldId="271"/>
        </pc:sldMkLst>
        <pc:spChg chg="mod">
          <ac:chgData name="Erin Fisk" userId="6c37351d-4199-4eb7-b0dc-056f827e5f6c" providerId="ADAL" clId="{08F7BBF2-AF89-4A0C-A258-2210D83B9D7E}" dt="2021-07-07T15:47:54.313" v="200" actId="20577"/>
          <ac:spMkLst>
            <pc:docMk/>
            <pc:sldMk cId="1264854228" sldId="271"/>
            <ac:spMk id="26" creationId="{7E1CE412-2B76-4D05-A9DE-0D00E71542CE}"/>
          </ac:spMkLst>
        </pc:spChg>
        <pc:spChg chg="mod">
          <ac:chgData name="Erin Fisk" userId="6c37351d-4199-4eb7-b0dc-056f827e5f6c" providerId="ADAL" clId="{08F7BBF2-AF89-4A0C-A258-2210D83B9D7E}" dt="2021-07-07T15:47:51.592" v="198" actId="20577"/>
          <ac:spMkLst>
            <pc:docMk/>
            <pc:sldMk cId="1264854228" sldId="271"/>
            <ac:spMk id="28" creationId="{1EE5E90D-EC10-47D9-9B1C-EE5A3ABA7A5D}"/>
          </ac:spMkLst>
        </pc:spChg>
        <pc:spChg chg="mod">
          <ac:chgData name="Erin Fisk" userId="6c37351d-4199-4eb7-b0dc-056f827e5f6c" providerId="ADAL" clId="{08F7BBF2-AF89-4A0C-A258-2210D83B9D7E}" dt="2021-07-07T15:47:49.042" v="196" actId="20577"/>
          <ac:spMkLst>
            <pc:docMk/>
            <pc:sldMk cId="1264854228" sldId="271"/>
            <ac:spMk id="30" creationId="{18588D7F-B538-4850-BA40-46DB846D2C78}"/>
          </ac:spMkLst>
        </pc:spChg>
        <pc:spChg chg="mod">
          <ac:chgData name="Erin Fisk" userId="6c37351d-4199-4eb7-b0dc-056f827e5f6c" providerId="ADAL" clId="{08F7BBF2-AF89-4A0C-A258-2210D83B9D7E}" dt="2021-07-07T15:47:30.762" v="184"/>
          <ac:spMkLst>
            <pc:docMk/>
            <pc:sldMk cId="1264854228" sldId="271"/>
            <ac:spMk id="32" creationId="{011E4DC9-E6AE-4476-A613-FB9484794B5C}"/>
          </ac:spMkLst>
        </pc:spChg>
        <pc:spChg chg="mod">
          <ac:chgData name="Erin Fisk" userId="6c37351d-4199-4eb7-b0dc-056f827e5f6c" providerId="ADAL" clId="{08F7BBF2-AF89-4A0C-A258-2210D83B9D7E}" dt="2021-07-07T15:47:46.028" v="194" actId="20577"/>
          <ac:spMkLst>
            <pc:docMk/>
            <pc:sldMk cId="1264854228" sldId="271"/>
            <ac:spMk id="34" creationId="{EF67CE2F-B49B-42FF-8127-2B6A7CAF01E4}"/>
          </ac:spMkLst>
        </pc:spChg>
        <pc:spChg chg="mod">
          <ac:chgData name="Erin Fisk" userId="6c37351d-4199-4eb7-b0dc-056f827e5f6c" providerId="ADAL" clId="{08F7BBF2-AF89-4A0C-A258-2210D83B9D7E}" dt="2021-07-07T15:47:43.452" v="192" actId="20577"/>
          <ac:spMkLst>
            <pc:docMk/>
            <pc:sldMk cId="1264854228" sldId="271"/>
            <ac:spMk id="36" creationId="{42861D67-6C5B-4482-ACB1-D4791C953687}"/>
          </ac:spMkLst>
        </pc:spChg>
        <pc:spChg chg="mod">
          <ac:chgData name="Erin Fisk" userId="6c37351d-4199-4eb7-b0dc-056f827e5f6c" providerId="ADAL" clId="{08F7BBF2-AF89-4A0C-A258-2210D83B9D7E}" dt="2021-07-07T15:47:40.103" v="190" actId="20577"/>
          <ac:spMkLst>
            <pc:docMk/>
            <pc:sldMk cId="1264854228" sldId="271"/>
            <ac:spMk id="40" creationId="{B3A8A060-F37B-429B-B625-56638F8144BB}"/>
          </ac:spMkLst>
        </pc:spChg>
        <pc:spChg chg="mod">
          <ac:chgData name="Erin Fisk" userId="6c37351d-4199-4eb7-b0dc-056f827e5f6c" providerId="ADAL" clId="{08F7BBF2-AF89-4A0C-A258-2210D83B9D7E}" dt="2021-07-07T15:47:36.722" v="188" actId="20577"/>
          <ac:spMkLst>
            <pc:docMk/>
            <pc:sldMk cId="1264854228" sldId="271"/>
            <ac:spMk id="42" creationId="{094B55CE-44D3-4FC4-8FE1-7BC26A0E7C27}"/>
          </ac:spMkLst>
        </pc:spChg>
        <pc:spChg chg="mod">
          <ac:chgData name="Erin Fisk" userId="6c37351d-4199-4eb7-b0dc-056f827e5f6c" providerId="ADAL" clId="{08F7BBF2-AF89-4A0C-A258-2210D83B9D7E}" dt="2021-07-07T15:47:34.042" v="186" actId="20577"/>
          <ac:spMkLst>
            <pc:docMk/>
            <pc:sldMk cId="1264854228" sldId="271"/>
            <ac:spMk id="44" creationId="{B6FD37B4-6A1D-4218-AA64-B4412F2DD845}"/>
          </ac:spMkLst>
        </pc:spChg>
        <pc:spChg chg="mod">
          <ac:chgData name="Erin Fisk" userId="6c37351d-4199-4eb7-b0dc-056f827e5f6c" providerId="ADAL" clId="{08F7BBF2-AF89-4A0C-A258-2210D83B9D7E}" dt="2021-07-07T15:47:28.004" v="183"/>
          <ac:spMkLst>
            <pc:docMk/>
            <pc:sldMk cId="1264854228" sldId="271"/>
            <ac:spMk id="46" creationId="{4CAEB2AD-18DB-458D-9FF4-DF6B28501719}"/>
          </ac:spMkLst>
        </pc:spChg>
        <pc:spChg chg="mod">
          <ac:chgData name="Erin Fisk" userId="6c37351d-4199-4eb7-b0dc-056f827e5f6c" providerId="ADAL" clId="{08F7BBF2-AF89-4A0C-A258-2210D83B9D7E}" dt="2021-07-07T15:47:15.718" v="180" actId="20577"/>
          <ac:spMkLst>
            <pc:docMk/>
            <pc:sldMk cId="1264854228" sldId="271"/>
            <ac:spMk id="48" creationId="{0B160376-E20A-49D3-8A90-BF6B035111D7}"/>
          </ac:spMkLst>
        </pc:spChg>
        <pc:spChg chg="mod">
          <ac:chgData name="Erin Fisk" userId="6c37351d-4199-4eb7-b0dc-056f827e5f6c" providerId="ADAL" clId="{08F7BBF2-AF89-4A0C-A258-2210D83B9D7E}" dt="2021-07-07T15:47:12.212" v="178" actId="20577"/>
          <ac:spMkLst>
            <pc:docMk/>
            <pc:sldMk cId="1264854228" sldId="271"/>
            <ac:spMk id="50" creationId="{4E5AE52E-57CB-4FCB-BBA9-C0C2CCA370FF}"/>
          </ac:spMkLst>
        </pc:spChg>
        <pc:spChg chg="mod">
          <ac:chgData name="Erin Fisk" userId="6c37351d-4199-4eb7-b0dc-056f827e5f6c" providerId="ADAL" clId="{08F7BBF2-AF89-4A0C-A258-2210D83B9D7E}" dt="2021-07-07T15:40:33.876" v="73" actId="20577"/>
          <ac:spMkLst>
            <pc:docMk/>
            <pc:sldMk cId="1264854228" sldId="271"/>
            <ac:spMk id="52" creationId="{F5A286B7-7B04-48AD-BB01-54D018785248}"/>
          </ac:spMkLst>
        </pc:spChg>
        <pc:spChg chg="mod">
          <ac:chgData name="Erin Fisk" userId="6c37351d-4199-4eb7-b0dc-056f827e5f6c" providerId="ADAL" clId="{08F7BBF2-AF89-4A0C-A258-2210D83B9D7E}" dt="2021-07-07T15:47:08.212" v="176" actId="20577"/>
          <ac:spMkLst>
            <pc:docMk/>
            <pc:sldMk cId="1264854228" sldId="271"/>
            <ac:spMk id="54" creationId="{5B1AA8D2-B858-410C-83F9-9958E7429345}"/>
          </ac:spMkLst>
        </pc:spChg>
        <pc:spChg chg="mod">
          <ac:chgData name="Erin Fisk" userId="6c37351d-4199-4eb7-b0dc-056f827e5f6c" providerId="ADAL" clId="{08F7BBF2-AF89-4A0C-A258-2210D83B9D7E}" dt="2021-07-07T15:47:05.273" v="174" actId="20577"/>
          <ac:spMkLst>
            <pc:docMk/>
            <pc:sldMk cId="1264854228" sldId="271"/>
            <ac:spMk id="56" creationId="{7E8469C7-7DDB-4764-960A-38D4DAF11D39}"/>
          </ac:spMkLst>
        </pc:spChg>
        <pc:spChg chg="mod">
          <ac:chgData name="Erin Fisk" userId="6c37351d-4199-4eb7-b0dc-056f827e5f6c" providerId="ADAL" clId="{08F7BBF2-AF89-4A0C-A258-2210D83B9D7E}" dt="2021-07-07T15:47:02.562" v="172" actId="20577"/>
          <ac:spMkLst>
            <pc:docMk/>
            <pc:sldMk cId="1264854228" sldId="271"/>
            <ac:spMk id="58" creationId="{416A9325-5CCE-4D3D-9433-4C6D5650C5BD}"/>
          </ac:spMkLst>
        </pc:spChg>
        <pc:spChg chg="mod">
          <ac:chgData name="Erin Fisk" userId="6c37351d-4199-4eb7-b0dc-056f827e5f6c" providerId="ADAL" clId="{08F7BBF2-AF89-4A0C-A258-2210D83B9D7E}" dt="2021-07-07T15:45:47.651" v="159" actId="1076"/>
          <ac:spMkLst>
            <pc:docMk/>
            <pc:sldMk cId="1264854228" sldId="271"/>
            <ac:spMk id="60" creationId="{6E2186DF-F935-4A32-AFEF-27A490EAE91D}"/>
          </ac:spMkLst>
        </pc:spChg>
        <pc:spChg chg="mod">
          <ac:chgData name="Erin Fisk" userId="6c37351d-4199-4eb7-b0dc-056f827e5f6c" providerId="ADAL" clId="{08F7BBF2-AF89-4A0C-A258-2210D83B9D7E}" dt="2021-07-07T15:46:59.955" v="170" actId="20577"/>
          <ac:spMkLst>
            <pc:docMk/>
            <pc:sldMk cId="1264854228" sldId="271"/>
            <ac:spMk id="62" creationId="{6BAACEEA-2102-4D7D-93F8-65DD2F7C5A82}"/>
          </ac:spMkLst>
        </pc:spChg>
        <pc:spChg chg="mod">
          <ac:chgData name="Erin Fisk" userId="6c37351d-4199-4eb7-b0dc-056f827e5f6c" providerId="ADAL" clId="{08F7BBF2-AF89-4A0C-A258-2210D83B9D7E}" dt="2021-07-07T15:46:56.572" v="168" actId="20577"/>
          <ac:spMkLst>
            <pc:docMk/>
            <pc:sldMk cId="1264854228" sldId="271"/>
            <ac:spMk id="64" creationId="{6C877B50-9D78-4E08-8976-E676BE31AD47}"/>
          </ac:spMkLst>
        </pc:spChg>
        <pc:grpChg chg="mod">
          <ac:chgData name="Erin Fisk" userId="6c37351d-4199-4eb7-b0dc-056f827e5f6c" providerId="ADAL" clId="{08F7BBF2-AF89-4A0C-A258-2210D83B9D7E}" dt="2021-07-07T15:46:24.182" v="165" actId="1076"/>
          <ac:grpSpMkLst>
            <pc:docMk/>
            <pc:sldMk cId="1264854228" sldId="271"/>
            <ac:grpSpMk id="4" creationId="{697A41AF-0B32-4273-9781-E09A98F08C85}"/>
          </ac:grpSpMkLst>
        </pc:grpChg>
        <pc:grpChg chg="mod">
          <ac:chgData name="Erin Fisk" userId="6c37351d-4199-4eb7-b0dc-056f827e5f6c" providerId="ADAL" clId="{08F7BBF2-AF89-4A0C-A258-2210D83B9D7E}" dt="2021-07-07T15:46:11.353" v="162" actId="1076"/>
          <ac:grpSpMkLst>
            <pc:docMk/>
            <pc:sldMk cId="1264854228" sldId="271"/>
            <ac:grpSpMk id="6" creationId="{F9EECF99-5518-4FE2-A49B-B9C80BCA96DF}"/>
          </ac:grpSpMkLst>
        </pc:grpChg>
        <pc:grpChg chg="mod">
          <ac:chgData name="Erin Fisk" userId="6c37351d-4199-4eb7-b0dc-056f827e5f6c" providerId="ADAL" clId="{08F7BBF2-AF89-4A0C-A258-2210D83B9D7E}" dt="2021-07-07T15:45:52.534" v="160" actId="1076"/>
          <ac:grpSpMkLst>
            <pc:docMk/>
            <pc:sldMk cId="1264854228" sldId="271"/>
            <ac:grpSpMk id="7" creationId="{AEC1EF62-B2C8-4096-B087-6F9BC318BBA2}"/>
          </ac:grpSpMkLst>
        </pc:grpChg>
        <pc:grpChg chg="mod">
          <ac:chgData name="Erin Fisk" userId="6c37351d-4199-4eb7-b0dc-056f827e5f6c" providerId="ADAL" clId="{08F7BBF2-AF89-4A0C-A258-2210D83B9D7E}" dt="2021-07-07T15:45:27.156" v="153" actId="1076"/>
          <ac:grpSpMkLst>
            <pc:docMk/>
            <pc:sldMk cId="1264854228" sldId="271"/>
            <ac:grpSpMk id="8" creationId="{970D1E88-65C2-46BE-99F9-0361E61FED25}"/>
          </ac:grpSpMkLst>
        </pc:grpChg>
        <pc:grpChg chg="mod">
          <ac:chgData name="Erin Fisk" userId="6c37351d-4199-4eb7-b0dc-056f827e5f6c" providerId="ADAL" clId="{08F7BBF2-AF89-4A0C-A258-2210D83B9D7E}" dt="2021-07-07T15:45:18.792" v="152" actId="1076"/>
          <ac:grpSpMkLst>
            <pc:docMk/>
            <pc:sldMk cId="1264854228" sldId="271"/>
            <ac:grpSpMk id="9" creationId="{52077822-C6DE-445A-AA68-894A8215A157}"/>
          </ac:grpSpMkLst>
        </pc:grpChg>
        <pc:grpChg chg="mod">
          <ac:chgData name="Erin Fisk" userId="6c37351d-4199-4eb7-b0dc-056f827e5f6c" providerId="ADAL" clId="{08F7BBF2-AF89-4A0C-A258-2210D83B9D7E}" dt="2021-07-07T15:45:01.582" v="149" actId="1076"/>
          <ac:grpSpMkLst>
            <pc:docMk/>
            <pc:sldMk cId="1264854228" sldId="271"/>
            <ac:grpSpMk id="10" creationId="{F2981BB4-979C-41DE-B552-883373F53CE2}"/>
          </ac:grpSpMkLst>
        </pc:grpChg>
      </pc:sldChg>
      <pc:sldChg chg="add del">
        <pc:chgData name="Erin Fisk" userId="6c37351d-4199-4eb7-b0dc-056f827e5f6c" providerId="ADAL" clId="{08F7BBF2-AF89-4A0C-A258-2210D83B9D7E}" dt="2021-07-07T15:42:39.251" v="132"/>
        <pc:sldMkLst>
          <pc:docMk/>
          <pc:sldMk cId="2223129544" sldId="272"/>
        </pc:sldMkLst>
      </pc:sldChg>
    </pc:docChg>
  </pc:docChgLst>
  <pc:docChgLst>
    <pc:chgData name="Erin Fisk" userId="6c37351d-4199-4eb7-b0dc-056f827e5f6c" providerId="ADAL" clId="{0E315EFD-B63D-43FB-B765-634F18F3F156}"/>
    <pc:docChg chg="undo custSel addSld delSld modSld sldOrd modSection">
      <pc:chgData name="Erin Fisk" userId="6c37351d-4199-4eb7-b0dc-056f827e5f6c" providerId="ADAL" clId="{0E315EFD-B63D-43FB-B765-634F18F3F156}" dt="2020-09-02T19:39:56.847" v="340" actId="729"/>
      <pc:docMkLst>
        <pc:docMk/>
      </pc:docMkLst>
      <pc:sldChg chg="modSp mod">
        <pc:chgData name="Erin Fisk" userId="6c37351d-4199-4eb7-b0dc-056f827e5f6c" providerId="ADAL" clId="{0E315EFD-B63D-43FB-B765-634F18F3F156}" dt="2020-09-02T19:21:47.202" v="9" actId="20577"/>
        <pc:sldMkLst>
          <pc:docMk/>
          <pc:sldMk cId="1698386420" sldId="264"/>
        </pc:sldMkLst>
        <pc:spChg chg="mod">
          <ac:chgData name="Erin Fisk" userId="6c37351d-4199-4eb7-b0dc-056f827e5f6c" providerId="ADAL" clId="{0E315EFD-B63D-43FB-B765-634F18F3F156}" dt="2020-09-02T19:21:47.202" v="9" actId="20577"/>
          <ac:spMkLst>
            <pc:docMk/>
            <pc:sldMk cId="1698386420" sldId="264"/>
            <ac:spMk id="5" creationId="{2104037D-0629-426A-87E0-FF8B16641759}"/>
          </ac:spMkLst>
        </pc:spChg>
      </pc:sldChg>
      <pc:sldChg chg="addSp delSp modSp add del mod modShow">
        <pc:chgData name="Erin Fisk" userId="6c37351d-4199-4eb7-b0dc-056f827e5f6c" providerId="ADAL" clId="{0E315EFD-B63D-43FB-B765-634F18F3F156}" dt="2020-09-02T19:39:56.847" v="340" actId="729"/>
        <pc:sldMkLst>
          <pc:docMk/>
          <pc:sldMk cId="933889091" sldId="266"/>
        </pc:sldMkLst>
        <pc:spChg chg="add del mod">
          <ac:chgData name="Erin Fisk" userId="6c37351d-4199-4eb7-b0dc-056f827e5f6c" providerId="ADAL" clId="{0E315EFD-B63D-43FB-B765-634F18F3F156}" dt="2020-09-02T19:30:58.963" v="204" actId="767"/>
          <ac:spMkLst>
            <pc:docMk/>
            <pc:sldMk cId="933889091" sldId="266"/>
            <ac:spMk id="2" creationId="{57AA05DD-2CC9-473C-8E9B-CA3098FA822F}"/>
          </ac:spMkLst>
        </pc:spChg>
        <pc:spChg chg="add mod">
          <ac:chgData name="Erin Fisk" userId="6c37351d-4199-4eb7-b0dc-056f827e5f6c" providerId="ADAL" clId="{0E315EFD-B63D-43FB-B765-634F18F3F156}" dt="2020-09-02T19:39:28.687" v="338" actId="1076"/>
          <ac:spMkLst>
            <pc:docMk/>
            <pc:sldMk cId="933889091" sldId="266"/>
            <ac:spMk id="4" creationId="{BC513F4F-45BC-41CC-9437-FAB2DFC753F6}"/>
          </ac:spMkLst>
        </pc:spChg>
        <pc:spChg chg="mod">
          <ac:chgData name="Erin Fisk" userId="6c37351d-4199-4eb7-b0dc-056f827e5f6c" providerId="ADAL" clId="{0E315EFD-B63D-43FB-B765-634F18F3F156}" dt="2020-09-02T19:33:24.479" v="230" actId="6549"/>
          <ac:spMkLst>
            <pc:docMk/>
            <pc:sldMk cId="933889091" sldId="266"/>
            <ac:spMk id="46" creationId="{100C380E-81B7-4950-8251-CC6F1E8DD8DB}"/>
          </ac:spMkLst>
        </pc:spChg>
        <pc:spChg chg="mod">
          <ac:chgData name="Erin Fisk" userId="6c37351d-4199-4eb7-b0dc-056f827e5f6c" providerId="ADAL" clId="{0E315EFD-B63D-43FB-B765-634F18F3F156}" dt="2020-09-02T19:33:27.145" v="231" actId="6549"/>
          <ac:spMkLst>
            <pc:docMk/>
            <pc:sldMk cId="933889091" sldId="266"/>
            <ac:spMk id="48" creationId="{E550393F-368C-400B-A1C7-44735BFE7359}"/>
          </ac:spMkLst>
        </pc:spChg>
        <pc:spChg chg="mod">
          <ac:chgData name="Erin Fisk" userId="6c37351d-4199-4eb7-b0dc-056f827e5f6c" providerId="ADAL" clId="{0E315EFD-B63D-43FB-B765-634F18F3F156}" dt="2020-09-02T19:33:29.192" v="232" actId="6549"/>
          <ac:spMkLst>
            <pc:docMk/>
            <pc:sldMk cId="933889091" sldId="266"/>
            <ac:spMk id="50" creationId="{CA737629-795B-4976-849F-E07A5A92AE69}"/>
          </ac:spMkLst>
        </pc:spChg>
        <pc:spChg chg="mod">
          <ac:chgData name="Erin Fisk" userId="6c37351d-4199-4eb7-b0dc-056f827e5f6c" providerId="ADAL" clId="{0E315EFD-B63D-43FB-B765-634F18F3F156}" dt="2020-09-02T19:31:17.787" v="209" actId="6549"/>
          <ac:spMkLst>
            <pc:docMk/>
            <pc:sldMk cId="933889091" sldId="266"/>
            <ac:spMk id="52" creationId="{A994DE7F-AAC1-414E-B9D4-7387AFAE1960}"/>
          </ac:spMkLst>
        </pc:spChg>
        <pc:spChg chg="mod">
          <ac:chgData name="Erin Fisk" userId="6c37351d-4199-4eb7-b0dc-056f827e5f6c" providerId="ADAL" clId="{0E315EFD-B63D-43FB-B765-634F18F3F156}" dt="2020-09-02T19:33:33.975" v="234" actId="6549"/>
          <ac:spMkLst>
            <pc:docMk/>
            <pc:sldMk cId="933889091" sldId="266"/>
            <ac:spMk id="54" creationId="{FA877096-65F4-401E-AD0D-4779A9C4F35B}"/>
          </ac:spMkLst>
        </pc:spChg>
        <pc:spChg chg="mod">
          <ac:chgData name="Erin Fisk" userId="6c37351d-4199-4eb7-b0dc-056f827e5f6c" providerId="ADAL" clId="{0E315EFD-B63D-43FB-B765-634F18F3F156}" dt="2020-09-02T19:33:36.120" v="235" actId="6549"/>
          <ac:spMkLst>
            <pc:docMk/>
            <pc:sldMk cId="933889091" sldId="266"/>
            <ac:spMk id="56" creationId="{4D195BF8-F3DA-426F-8417-4C42EF6EBCC8}"/>
          </ac:spMkLst>
        </pc:spChg>
        <pc:spChg chg="del mod topLvl">
          <ac:chgData name="Erin Fisk" userId="6c37351d-4199-4eb7-b0dc-056f827e5f6c" providerId="ADAL" clId="{0E315EFD-B63D-43FB-B765-634F18F3F156}" dt="2020-09-02T19:36:51.981" v="261" actId="478"/>
          <ac:spMkLst>
            <pc:docMk/>
            <pc:sldMk cId="933889091" sldId="266"/>
            <ac:spMk id="57" creationId="{5771EB86-7A5B-4990-AA6D-CE9B73BE4EDB}"/>
          </ac:spMkLst>
        </pc:spChg>
        <pc:spChg chg="mod topLvl">
          <ac:chgData name="Erin Fisk" userId="6c37351d-4199-4eb7-b0dc-056f827e5f6c" providerId="ADAL" clId="{0E315EFD-B63D-43FB-B765-634F18F3F156}" dt="2020-09-02T19:39:41.480" v="339" actId="1076"/>
          <ac:spMkLst>
            <pc:docMk/>
            <pc:sldMk cId="933889091" sldId="266"/>
            <ac:spMk id="58" creationId="{139793C4-F026-4EA6-9BCC-5DC76DE287DE}"/>
          </ac:spMkLst>
        </pc:spChg>
        <pc:spChg chg="mod">
          <ac:chgData name="Erin Fisk" userId="6c37351d-4199-4eb7-b0dc-056f827e5f6c" providerId="ADAL" clId="{0E315EFD-B63D-43FB-B765-634F18F3F156}" dt="2020-09-02T19:37:10.037" v="263" actId="6549"/>
          <ac:spMkLst>
            <pc:docMk/>
            <pc:sldMk cId="933889091" sldId="266"/>
            <ac:spMk id="60" creationId="{FCE78B10-0CFF-4210-B728-93334FD6C2ED}"/>
          </ac:spMkLst>
        </pc:spChg>
        <pc:spChg chg="mod">
          <ac:chgData name="Erin Fisk" userId="6c37351d-4199-4eb7-b0dc-056f827e5f6c" providerId="ADAL" clId="{0E315EFD-B63D-43FB-B765-634F18F3F156}" dt="2020-09-02T19:33:31.575" v="233" actId="6549"/>
          <ac:spMkLst>
            <pc:docMk/>
            <pc:sldMk cId="933889091" sldId="266"/>
            <ac:spMk id="68" creationId="{7D65912C-8C4C-4692-8974-508E4273DBF6}"/>
          </ac:spMkLst>
        </pc:spChg>
        <pc:spChg chg="mod">
          <ac:chgData name="Erin Fisk" userId="6c37351d-4199-4eb7-b0dc-056f827e5f6c" providerId="ADAL" clId="{0E315EFD-B63D-43FB-B765-634F18F3F156}" dt="2020-09-02T19:34:59.763" v="253"/>
          <ac:spMkLst>
            <pc:docMk/>
            <pc:sldMk cId="933889091" sldId="266"/>
            <ac:spMk id="70" creationId="{3EC1F75B-D13A-48DA-AD0E-67B8C9DF01E3}"/>
          </ac:spMkLst>
        </pc:spChg>
        <pc:spChg chg="mod">
          <ac:chgData name="Erin Fisk" userId="6c37351d-4199-4eb7-b0dc-056f827e5f6c" providerId="ADAL" clId="{0E315EFD-B63D-43FB-B765-634F18F3F156}" dt="2020-09-02T19:31:44.284" v="216" actId="1076"/>
          <ac:spMkLst>
            <pc:docMk/>
            <pc:sldMk cId="933889091" sldId="266"/>
            <ac:spMk id="76" creationId="{70A271D6-30D3-4C4F-BCCB-E33EA3724D44}"/>
          </ac:spMkLst>
        </pc:spChg>
        <pc:spChg chg="mod">
          <ac:chgData name="Erin Fisk" userId="6c37351d-4199-4eb7-b0dc-056f827e5f6c" providerId="ADAL" clId="{0E315EFD-B63D-43FB-B765-634F18F3F156}" dt="2020-09-02T19:35:52.196" v="254"/>
          <ac:spMkLst>
            <pc:docMk/>
            <pc:sldMk cId="933889091" sldId="266"/>
            <ac:spMk id="77" creationId="{E33CC8EB-ED2D-4176-B538-9418FCA28B81}"/>
          </ac:spMkLst>
        </pc:spChg>
        <pc:spChg chg="mod">
          <ac:chgData name="Erin Fisk" userId="6c37351d-4199-4eb7-b0dc-056f827e5f6c" providerId="ADAL" clId="{0E315EFD-B63D-43FB-B765-634F18F3F156}" dt="2020-09-02T19:33:45.836" v="242"/>
          <ac:spMkLst>
            <pc:docMk/>
            <pc:sldMk cId="933889091" sldId="266"/>
            <ac:spMk id="79" creationId="{60BCCEDB-FB34-4DDF-A102-0ADC7AB8E7FC}"/>
          </ac:spMkLst>
        </pc:spChg>
        <pc:spChg chg="mod">
          <ac:chgData name="Erin Fisk" userId="6c37351d-4199-4eb7-b0dc-056f827e5f6c" providerId="ADAL" clId="{0E315EFD-B63D-43FB-B765-634F18F3F156}" dt="2020-09-02T19:33:45.836" v="242"/>
          <ac:spMkLst>
            <pc:docMk/>
            <pc:sldMk cId="933889091" sldId="266"/>
            <ac:spMk id="80" creationId="{C79D109D-7970-4E8D-AE03-4B538151E056}"/>
          </ac:spMkLst>
        </pc:spChg>
        <pc:spChg chg="mod">
          <ac:chgData name="Erin Fisk" userId="6c37351d-4199-4eb7-b0dc-056f827e5f6c" providerId="ADAL" clId="{0E315EFD-B63D-43FB-B765-634F18F3F156}" dt="2020-09-02T19:34:02.962" v="244"/>
          <ac:spMkLst>
            <pc:docMk/>
            <pc:sldMk cId="933889091" sldId="266"/>
            <ac:spMk id="82" creationId="{60CCF145-A374-4B56-8CD3-8A64CC90F4D6}"/>
          </ac:spMkLst>
        </pc:spChg>
        <pc:spChg chg="mod">
          <ac:chgData name="Erin Fisk" userId="6c37351d-4199-4eb7-b0dc-056f827e5f6c" providerId="ADAL" clId="{0E315EFD-B63D-43FB-B765-634F18F3F156}" dt="2020-09-02T19:34:02.962" v="244"/>
          <ac:spMkLst>
            <pc:docMk/>
            <pc:sldMk cId="933889091" sldId="266"/>
            <ac:spMk id="83" creationId="{9228D31A-B575-4180-A963-AD497D9C085C}"/>
          </ac:spMkLst>
        </pc:spChg>
        <pc:spChg chg="mod">
          <ac:chgData name="Erin Fisk" userId="6c37351d-4199-4eb7-b0dc-056f827e5f6c" providerId="ADAL" clId="{0E315EFD-B63D-43FB-B765-634F18F3F156}" dt="2020-09-02T19:34:16.685" v="246"/>
          <ac:spMkLst>
            <pc:docMk/>
            <pc:sldMk cId="933889091" sldId="266"/>
            <ac:spMk id="85" creationId="{FA8F73A5-BF6F-4724-A4DE-30FA3AD480A3}"/>
          </ac:spMkLst>
        </pc:spChg>
        <pc:spChg chg="mod">
          <ac:chgData name="Erin Fisk" userId="6c37351d-4199-4eb7-b0dc-056f827e5f6c" providerId="ADAL" clId="{0E315EFD-B63D-43FB-B765-634F18F3F156}" dt="2020-09-02T19:34:16.685" v="246"/>
          <ac:spMkLst>
            <pc:docMk/>
            <pc:sldMk cId="933889091" sldId="266"/>
            <ac:spMk id="86" creationId="{D21A6110-6856-4BE8-AA0A-822B3FCAC155}"/>
          </ac:spMkLst>
        </pc:spChg>
        <pc:spChg chg="mod">
          <ac:chgData name="Erin Fisk" userId="6c37351d-4199-4eb7-b0dc-056f827e5f6c" providerId="ADAL" clId="{0E315EFD-B63D-43FB-B765-634F18F3F156}" dt="2020-09-02T19:34:40.376" v="249"/>
          <ac:spMkLst>
            <pc:docMk/>
            <pc:sldMk cId="933889091" sldId="266"/>
            <ac:spMk id="88" creationId="{1EEBCB32-69C7-419C-846C-5F33BCB51EEC}"/>
          </ac:spMkLst>
        </pc:spChg>
        <pc:spChg chg="mod">
          <ac:chgData name="Erin Fisk" userId="6c37351d-4199-4eb7-b0dc-056f827e5f6c" providerId="ADAL" clId="{0E315EFD-B63D-43FB-B765-634F18F3F156}" dt="2020-09-02T19:34:40.376" v="249"/>
          <ac:spMkLst>
            <pc:docMk/>
            <pc:sldMk cId="933889091" sldId="266"/>
            <ac:spMk id="89" creationId="{AC545CC4-3EFE-4691-89B9-66D405CA30D7}"/>
          </ac:spMkLst>
        </pc:spChg>
        <pc:spChg chg="mod">
          <ac:chgData name="Erin Fisk" userId="6c37351d-4199-4eb7-b0dc-056f827e5f6c" providerId="ADAL" clId="{0E315EFD-B63D-43FB-B765-634F18F3F156}" dt="2020-09-02T19:35:56.156" v="255"/>
          <ac:spMkLst>
            <pc:docMk/>
            <pc:sldMk cId="933889091" sldId="266"/>
            <ac:spMk id="91" creationId="{E48FC771-C0D9-490B-910D-1BCFC7AD4671}"/>
          </ac:spMkLst>
        </pc:spChg>
        <pc:spChg chg="mod">
          <ac:chgData name="Erin Fisk" userId="6c37351d-4199-4eb7-b0dc-056f827e5f6c" providerId="ADAL" clId="{0E315EFD-B63D-43FB-B765-634F18F3F156}" dt="2020-09-02T19:35:56.156" v="255"/>
          <ac:spMkLst>
            <pc:docMk/>
            <pc:sldMk cId="933889091" sldId="266"/>
            <ac:spMk id="92" creationId="{0185CAC2-E802-46FC-A1B6-899E564227B8}"/>
          </ac:spMkLst>
        </pc:spChg>
        <pc:spChg chg="mod">
          <ac:chgData name="Erin Fisk" userId="6c37351d-4199-4eb7-b0dc-056f827e5f6c" providerId="ADAL" clId="{0E315EFD-B63D-43FB-B765-634F18F3F156}" dt="2020-09-02T19:36:14.487" v="257"/>
          <ac:spMkLst>
            <pc:docMk/>
            <pc:sldMk cId="933889091" sldId="266"/>
            <ac:spMk id="94" creationId="{1A5E0C8D-7301-4B3C-B54B-3AC6145359CB}"/>
          </ac:spMkLst>
        </pc:spChg>
        <pc:spChg chg="mod">
          <ac:chgData name="Erin Fisk" userId="6c37351d-4199-4eb7-b0dc-056f827e5f6c" providerId="ADAL" clId="{0E315EFD-B63D-43FB-B765-634F18F3F156}" dt="2020-09-02T19:36:14.487" v="257"/>
          <ac:spMkLst>
            <pc:docMk/>
            <pc:sldMk cId="933889091" sldId="266"/>
            <ac:spMk id="95" creationId="{C190A807-1473-48CD-8AB1-603427C4EDC7}"/>
          </ac:spMkLst>
        </pc:spChg>
        <pc:spChg chg="mod">
          <ac:chgData name="Erin Fisk" userId="6c37351d-4199-4eb7-b0dc-056f827e5f6c" providerId="ADAL" clId="{0E315EFD-B63D-43FB-B765-634F18F3F156}" dt="2020-09-02T19:36:25.525" v="259"/>
          <ac:spMkLst>
            <pc:docMk/>
            <pc:sldMk cId="933889091" sldId="266"/>
            <ac:spMk id="97" creationId="{DC588B11-6764-4DFC-9B5F-5612AA4C5319}"/>
          </ac:spMkLst>
        </pc:spChg>
        <pc:spChg chg="mod">
          <ac:chgData name="Erin Fisk" userId="6c37351d-4199-4eb7-b0dc-056f827e5f6c" providerId="ADAL" clId="{0E315EFD-B63D-43FB-B765-634F18F3F156}" dt="2020-09-02T19:36:25.525" v="259"/>
          <ac:spMkLst>
            <pc:docMk/>
            <pc:sldMk cId="933889091" sldId="266"/>
            <ac:spMk id="98" creationId="{8C61E45A-1E89-4773-9572-C08FD4D7C6D5}"/>
          </ac:spMkLst>
        </pc:spChg>
        <pc:grpChg chg="mod">
          <ac:chgData name="Erin Fisk" userId="6c37351d-4199-4eb7-b0dc-056f827e5f6c" providerId="ADAL" clId="{0E315EFD-B63D-43FB-B765-634F18F3F156}" dt="2020-09-02T19:31:33.172" v="214" actId="1076"/>
          <ac:grpSpMkLst>
            <pc:docMk/>
            <pc:sldMk cId="933889091" sldId="266"/>
            <ac:grpSpMk id="12" creationId="{5E73380D-B287-42B4-9033-A60A31C00A12}"/>
          </ac:grpSpMkLst>
        </pc:grpChg>
        <pc:grpChg chg="del mod ord">
          <ac:chgData name="Erin Fisk" userId="6c37351d-4199-4eb7-b0dc-056f827e5f6c" providerId="ADAL" clId="{0E315EFD-B63D-43FB-B765-634F18F3F156}" dt="2020-09-02T19:33:40.965" v="239" actId="478"/>
          <ac:grpSpMkLst>
            <pc:docMk/>
            <pc:sldMk cId="933889091" sldId="266"/>
            <ac:grpSpMk id="15" creationId="{13EB33D0-83EB-4DA2-82E3-A4894B0E9CB8}"/>
          </ac:grpSpMkLst>
        </pc:grpChg>
        <pc:grpChg chg="mod ord">
          <ac:chgData name="Erin Fisk" userId="6c37351d-4199-4eb7-b0dc-056f827e5f6c" providerId="ADAL" clId="{0E315EFD-B63D-43FB-B765-634F18F3F156}" dt="2020-09-02T19:32:48.205" v="226" actId="1076"/>
          <ac:grpSpMkLst>
            <pc:docMk/>
            <pc:sldMk cId="933889091" sldId="266"/>
            <ac:grpSpMk id="19" creationId="{2F03C222-CBA6-43FF-BF82-1768E31D35A7}"/>
          </ac:grpSpMkLst>
        </pc:grpChg>
        <pc:grpChg chg="del">
          <ac:chgData name="Erin Fisk" userId="6c37351d-4199-4eb7-b0dc-056f827e5f6c" providerId="ADAL" clId="{0E315EFD-B63D-43FB-B765-634F18F3F156}" dt="2020-09-02T19:36:51.981" v="261" actId="478"/>
          <ac:grpSpMkLst>
            <pc:docMk/>
            <pc:sldMk cId="933889091" sldId="266"/>
            <ac:grpSpMk id="20" creationId="{402CA03B-D2A8-49E8-B4C0-CA589950CB8E}"/>
          </ac:grpSpMkLst>
        </pc:grpChg>
        <pc:grpChg chg="del mod">
          <ac:chgData name="Erin Fisk" userId="6c37351d-4199-4eb7-b0dc-056f827e5f6c" providerId="ADAL" clId="{0E315EFD-B63D-43FB-B765-634F18F3F156}" dt="2020-09-02T19:33:42.165" v="241" actId="478"/>
          <ac:grpSpMkLst>
            <pc:docMk/>
            <pc:sldMk cId="933889091" sldId="266"/>
            <ac:grpSpMk id="21" creationId="{4AAA483D-6B81-421A-BCD5-E1B6BB537CD1}"/>
          </ac:grpSpMkLst>
        </pc:grpChg>
        <pc:grpChg chg="del mod">
          <ac:chgData name="Erin Fisk" userId="6c37351d-4199-4eb7-b0dc-056f827e5f6c" providerId="ADAL" clId="{0E315EFD-B63D-43FB-B765-634F18F3F156}" dt="2020-09-02T19:33:41.575" v="240" actId="478"/>
          <ac:grpSpMkLst>
            <pc:docMk/>
            <pc:sldMk cId="933889091" sldId="266"/>
            <ac:grpSpMk id="22" creationId="{36EB7C53-9DCC-41B1-901D-30A25639CBF5}"/>
          </ac:grpSpMkLst>
        </pc:grpChg>
        <pc:grpChg chg="del mod">
          <ac:chgData name="Erin Fisk" userId="6c37351d-4199-4eb7-b0dc-056f827e5f6c" providerId="ADAL" clId="{0E315EFD-B63D-43FB-B765-634F18F3F156}" dt="2020-09-02T19:31:22.255" v="210" actId="478"/>
          <ac:grpSpMkLst>
            <pc:docMk/>
            <pc:sldMk cId="933889091" sldId="266"/>
            <ac:grpSpMk id="23" creationId="{33406175-4458-495A-8698-9B7BCBE08D7C}"/>
          </ac:grpSpMkLst>
        </pc:grpChg>
        <pc:grpChg chg="del">
          <ac:chgData name="Erin Fisk" userId="6c37351d-4199-4eb7-b0dc-056f827e5f6c" providerId="ADAL" clId="{0E315EFD-B63D-43FB-B765-634F18F3F156}" dt="2020-09-02T19:33:40.285" v="238" actId="478"/>
          <ac:grpSpMkLst>
            <pc:docMk/>
            <pc:sldMk cId="933889091" sldId="266"/>
            <ac:grpSpMk id="24" creationId="{30CB6CDE-B255-48E6-81B0-088DE1F42415}"/>
          </ac:grpSpMkLst>
        </pc:grpChg>
        <pc:grpChg chg="del">
          <ac:chgData name="Erin Fisk" userId="6c37351d-4199-4eb7-b0dc-056f827e5f6c" providerId="ADAL" clId="{0E315EFD-B63D-43FB-B765-634F18F3F156}" dt="2020-09-02T19:33:39.647" v="237" actId="478"/>
          <ac:grpSpMkLst>
            <pc:docMk/>
            <pc:sldMk cId="933889091" sldId="266"/>
            <ac:grpSpMk id="25" creationId="{CF524B24-A529-445F-9974-7363E6E3C425}"/>
          </ac:grpSpMkLst>
        </pc:grpChg>
        <pc:grpChg chg="del">
          <ac:chgData name="Erin Fisk" userId="6c37351d-4199-4eb7-b0dc-056f827e5f6c" providerId="ADAL" clId="{0E315EFD-B63D-43FB-B765-634F18F3F156}" dt="2020-09-02T19:33:38.935" v="236" actId="478"/>
          <ac:grpSpMkLst>
            <pc:docMk/>
            <pc:sldMk cId="933889091" sldId="266"/>
            <ac:grpSpMk id="26" creationId="{AA66A664-2C03-4D73-86FF-1A0ECD0CA961}"/>
          </ac:grpSpMkLst>
        </pc:grpChg>
        <pc:grpChg chg="add mod">
          <ac:chgData name="Erin Fisk" userId="6c37351d-4199-4eb7-b0dc-056f827e5f6c" providerId="ADAL" clId="{0E315EFD-B63D-43FB-B765-634F18F3F156}" dt="2020-09-02T19:31:10.639" v="207"/>
          <ac:grpSpMkLst>
            <pc:docMk/>
            <pc:sldMk cId="933889091" sldId="266"/>
            <ac:grpSpMk id="75" creationId="{992BD209-594D-44F6-8E1B-7CFAB9CF8D92}"/>
          </ac:grpSpMkLst>
        </pc:grpChg>
        <pc:grpChg chg="add mod">
          <ac:chgData name="Erin Fisk" userId="6c37351d-4199-4eb7-b0dc-056f827e5f6c" providerId="ADAL" clId="{0E315EFD-B63D-43FB-B765-634F18F3F156}" dt="2020-09-02T19:34:00.456" v="243" actId="1076"/>
          <ac:grpSpMkLst>
            <pc:docMk/>
            <pc:sldMk cId="933889091" sldId="266"/>
            <ac:grpSpMk id="78" creationId="{073F7B8F-F56C-4868-A2B3-0FE812D5009A}"/>
          </ac:grpSpMkLst>
        </pc:grpChg>
        <pc:grpChg chg="add mod">
          <ac:chgData name="Erin Fisk" userId="6c37351d-4199-4eb7-b0dc-056f827e5f6c" providerId="ADAL" clId="{0E315EFD-B63D-43FB-B765-634F18F3F156}" dt="2020-09-02T19:34:12.545" v="245" actId="1076"/>
          <ac:grpSpMkLst>
            <pc:docMk/>
            <pc:sldMk cId="933889091" sldId="266"/>
            <ac:grpSpMk id="81" creationId="{1B4B125E-E75B-4B17-B276-D524107AA378}"/>
          </ac:grpSpMkLst>
        </pc:grpChg>
        <pc:grpChg chg="add mod">
          <ac:chgData name="Erin Fisk" userId="6c37351d-4199-4eb7-b0dc-056f827e5f6c" providerId="ADAL" clId="{0E315EFD-B63D-43FB-B765-634F18F3F156}" dt="2020-09-02T19:34:26.196" v="247" actId="1076"/>
          <ac:grpSpMkLst>
            <pc:docMk/>
            <pc:sldMk cId="933889091" sldId="266"/>
            <ac:grpSpMk id="84" creationId="{D2B68196-7B10-4D29-9259-60954756F13E}"/>
          </ac:grpSpMkLst>
        </pc:grpChg>
        <pc:grpChg chg="add del mod">
          <ac:chgData name="Erin Fisk" userId="6c37351d-4199-4eb7-b0dc-056f827e5f6c" providerId="ADAL" clId="{0E315EFD-B63D-43FB-B765-634F18F3F156}" dt="2020-09-02T19:34:42.905" v="250"/>
          <ac:grpSpMkLst>
            <pc:docMk/>
            <pc:sldMk cId="933889091" sldId="266"/>
            <ac:grpSpMk id="87" creationId="{A63DF0AA-3020-492A-A1C3-FF27B13AE68A}"/>
          </ac:grpSpMkLst>
        </pc:grpChg>
        <pc:grpChg chg="add mod">
          <ac:chgData name="Erin Fisk" userId="6c37351d-4199-4eb7-b0dc-056f827e5f6c" providerId="ADAL" clId="{0E315EFD-B63D-43FB-B765-634F18F3F156}" dt="2020-09-02T19:36:07.036" v="256" actId="1076"/>
          <ac:grpSpMkLst>
            <pc:docMk/>
            <pc:sldMk cId="933889091" sldId="266"/>
            <ac:grpSpMk id="90" creationId="{54333351-9E6C-43C6-9893-39935E88A1ED}"/>
          </ac:grpSpMkLst>
        </pc:grpChg>
        <pc:grpChg chg="add mod">
          <ac:chgData name="Erin Fisk" userId="6c37351d-4199-4eb7-b0dc-056f827e5f6c" providerId="ADAL" clId="{0E315EFD-B63D-43FB-B765-634F18F3F156}" dt="2020-09-02T19:36:21.035" v="258" actId="1076"/>
          <ac:grpSpMkLst>
            <pc:docMk/>
            <pc:sldMk cId="933889091" sldId="266"/>
            <ac:grpSpMk id="93" creationId="{5A2B9A58-4981-4237-868C-D7A5AB1E3E02}"/>
          </ac:grpSpMkLst>
        </pc:grpChg>
        <pc:grpChg chg="add mod">
          <ac:chgData name="Erin Fisk" userId="6c37351d-4199-4eb7-b0dc-056f827e5f6c" providerId="ADAL" clId="{0E315EFD-B63D-43FB-B765-634F18F3F156}" dt="2020-09-02T19:36:34.851" v="260" actId="1076"/>
          <ac:grpSpMkLst>
            <pc:docMk/>
            <pc:sldMk cId="933889091" sldId="266"/>
            <ac:grpSpMk id="96" creationId="{E2522EB1-A0C3-4E24-BC8F-F2594952C8F9}"/>
          </ac:grpSpMkLst>
        </pc:grpChg>
      </pc:sldChg>
      <pc:sldChg chg="modSp mod ord">
        <pc:chgData name="Erin Fisk" userId="6c37351d-4199-4eb7-b0dc-056f827e5f6c" providerId="ADAL" clId="{0E315EFD-B63D-43FB-B765-634F18F3F156}" dt="2020-09-02T19:21:07.464" v="8" actId="20577"/>
        <pc:sldMkLst>
          <pc:docMk/>
          <pc:sldMk cId="2388149661" sldId="270"/>
        </pc:sldMkLst>
        <pc:spChg chg="mod">
          <ac:chgData name="Erin Fisk" userId="6c37351d-4199-4eb7-b0dc-056f827e5f6c" providerId="ADAL" clId="{0E315EFD-B63D-43FB-B765-634F18F3F156}" dt="2020-09-02T19:21:07.464" v="8" actId="20577"/>
          <ac:spMkLst>
            <pc:docMk/>
            <pc:sldMk cId="2388149661" sldId="270"/>
            <ac:spMk id="5" creationId="{635D774A-6159-46C9-87A4-639E24235316}"/>
          </ac:spMkLst>
        </pc:spChg>
      </pc:sldChg>
      <pc:sldChg chg="addSp delSp modSp add del mod">
        <pc:chgData name="Erin Fisk" userId="6c37351d-4199-4eb7-b0dc-056f827e5f6c" providerId="ADAL" clId="{0E315EFD-B63D-43FB-B765-634F18F3F156}" dt="2020-09-02T19:25:15.438" v="45" actId="2696"/>
        <pc:sldMkLst>
          <pc:docMk/>
          <pc:sldMk cId="1724673941" sldId="271"/>
        </pc:sldMkLst>
        <pc:spChg chg="mod">
          <ac:chgData name="Erin Fisk" userId="6c37351d-4199-4eb7-b0dc-056f827e5f6c" providerId="ADAL" clId="{0E315EFD-B63D-43FB-B765-634F18F3F156}" dt="2020-09-02T19:24:56.147" v="44" actId="20577"/>
          <ac:spMkLst>
            <pc:docMk/>
            <pc:sldMk cId="1724673941" sldId="271"/>
            <ac:spMk id="3" creationId="{587ED993-52A0-4DB3-88AC-B34A14CA7702}"/>
          </ac:spMkLst>
        </pc:spChg>
        <pc:spChg chg="add del mod topLvl">
          <ac:chgData name="Erin Fisk" userId="6c37351d-4199-4eb7-b0dc-056f827e5f6c" providerId="ADAL" clId="{0E315EFD-B63D-43FB-B765-634F18F3F156}" dt="2020-09-02T19:24:39.633" v="27" actId="21"/>
          <ac:spMkLst>
            <pc:docMk/>
            <pc:sldMk cId="1724673941" sldId="271"/>
            <ac:spMk id="45" creationId="{3B5AF059-6DAE-4CFC-A189-5A32167DF1B0}"/>
          </ac:spMkLst>
        </pc:spChg>
        <pc:spChg chg="add del mod topLvl">
          <ac:chgData name="Erin Fisk" userId="6c37351d-4199-4eb7-b0dc-056f827e5f6c" providerId="ADAL" clId="{0E315EFD-B63D-43FB-B765-634F18F3F156}" dt="2020-09-02T19:24:40.192" v="28" actId="6549"/>
          <ac:spMkLst>
            <pc:docMk/>
            <pc:sldMk cId="1724673941" sldId="271"/>
            <ac:spMk id="46" creationId="{100C380E-81B7-4950-8251-CC6F1E8DD8DB}"/>
          </ac:spMkLst>
        </pc:spChg>
        <pc:spChg chg="mod">
          <ac:chgData name="Erin Fisk" userId="6c37351d-4199-4eb7-b0dc-056f827e5f6c" providerId="ADAL" clId="{0E315EFD-B63D-43FB-B765-634F18F3F156}" dt="2020-09-02T19:24:36.310" v="21" actId="6549"/>
          <ac:spMkLst>
            <pc:docMk/>
            <pc:sldMk cId="1724673941" sldId="271"/>
            <ac:spMk id="54" creationId="{FA877096-65F4-401E-AD0D-4779A9C4F35B}"/>
          </ac:spMkLst>
        </pc:spChg>
        <pc:spChg chg="mod">
          <ac:chgData name="Erin Fisk" userId="6c37351d-4199-4eb7-b0dc-056f827e5f6c" providerId="ADAL" clId="{0E315EFD-B63D-43FB-B765-634F18F3F156}" dt="2020-09-02T19:24:37.172" v="22" actId="6549"/>
          <ac:spMkLst>
            <pc:docMk/>
            <pc:sldMk cId="1724673941" sldId="271"/>
            <ac:spMk id="56" creationId="{4D195BF8-F3DA-426F-8417-4C42EF6EBCC8}"/>
          </ac:spMkLst>
        </pc:spChg>
        <pc:spChg chg="mod">
          <ac:chgData name="Erin Fisk" userId="6c37351d-4199-4eb7-b0dc-056f827e5f6c" providerId="ADAL" clId="{0E315EFD-B63D-43FB-B765-634F18F3F156}" dt="2020-09-02T19:24:38.093" v="24" actId="6549"/>
          <ac:spMkLst>
            <pc:docMk/>
            <pc:sldMk cId="1724673941" sldId="271"/>
            <ac:spMk id="58" creationId="{139793C4-F026-4EA6-9BCC-5DC76DE287DE}"/>
          </ac:spMkLst>
        </pc:spChg>
        <pc:grpChg chg="add del">
          <ac:chgData name="Erin Fisk" userId="6c37351d-4199-4eb7-b0dc-056f827e5f6c" providerId="ADAL" clId="{0E315EFD-B63D-43FB-B765-634F18F3F156}" dt="2020-09-02T19:24:39.633" v="27" actId="21"/>
          <ac:grpSpMkLst>
            <pc:docMk/>
            <pc:sldMk cId="1724673941" sldId="271"/>
            <ac:grpSpMk id="26" creationId="{AA66A664-2C03-4D73-86FF-1A0ECD0CA961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8322C7-C4DB-464F-AA3C-D8957526F17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2B0C92-3A53-47C6-92CB-D9DC3F27A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672604-10A2-48DE-B8E2-AE010FD4458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728E52-9E61-446F-805E-D578B4522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1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8F432-1C57-4551-915E-48378E61E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AC247-DFA4-4F8D-AEFE-566872392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55655-E29B-4604-AB85-7E5AFD1BB6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5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0D6AE-E763-482F-B69B-85F8F3E34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5FE245-0CB0-4844-BA94-487F3970B3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E9342-B948-480E-A155-846F90C82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BA489-7044-4507-A4C3-ECB934AA6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C3583-20B5-4503-8A95-393EDF3E7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3E548-5887-4479-A50B-DE1C4E01A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62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F4E83A-FF43-4716-A000-13364E142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35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842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2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  <a:prstGeom prst="rect">
            <a:avLst/>
          </a:prstGeom>
        </p:spPr>
        <p:txBody>
          <a:bodyPr/>
          <a:lstStyle/>
          <a:p>
            <a:fld id="{B8672867-4B84-3044-819A-BDD5809F0F3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9"/>
          </a:xfrm>
          <a:prstGeom prst="rect">
            <a:avLst/>
          </a:prstGeo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1B8DE-D4AE-418D-BA15-ED4623E6D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3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  <a:prstGeom prst="rect">
            <a:avLst/>
          </a:prstGeom>
        </p:spPr>
        <p:txBody>
          <a:bodyPr/>
          <a:lstStyle/>
          <a:p>
            <a:fld id="{B8672867-4B84-3044-819A-BDD5809F0F3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  <a:prstGeom prst="rect">
            <a:avLst/>
          </a:prstGeo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1828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6B32F4-A659-49BC-99BA-F6AB07EAB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9EF10-8D89-4484-9596-870EBD2438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F09DC-9FAB-48C7-B458-DB8C7A577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1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4E6EB-3899-4170-8515-5BC59489E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5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as_Capitol_Rotunda_Dome_InteriorB&amp;W.jpg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1719" r="2857" b="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AD087-F25C-45CF-B968-C1F34A9C51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ResDots.jpg"/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" t="837" r="4302" b="42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E64B3-3AA9-426F-98BD-78FFE7BCE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7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pitol_Building_Side2B&amp;W2.jpg"/>
          <p:cNvPicPr>
            <a:picLocks noChangeAspect="1"/>
          </p:cNvPicPr>
          <p:nvPr userDrawn="1"/>
        </p:nvPicPr>
        <p:blipFill>
          <a:blip r:embed="rId2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10"/>
            <a:ext cx="9144000" cy="4601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72EC4-EA8A-403F-96D2-A36D91677E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61657-A30D-4198-9CAD-4094E82CBA3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33" y="6364300"/>
            <a:ext cx="2155540" cy="37463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0" r:id="rId5"/>
    <p:sldLayoutId id="2147483684" r:id="rId6"/>
    <p:sldLayoutId id="2147483681" r:id="rId7"/>
    <p:sldLayoutId id="2147483680" r:id="rId8"/>
    <p:sldLayoutId id="2147483663" r:id="rId9"/>
    <p:sldLayoutId id="2147483664" r:id="rId10"/>
    <p:sldLayoutId id="2147483678" r:id="rId11"/>
    <p:sldLayoutId id="2147483679" r:id="rId12"/>
    <p:sldLayoutId id="2147483666" r:id="rId13"/>
    <p:sldLayoutId id="2147483676" r:id="rId14"/>
    <p:sldLayoutId id="2147483677" r:id="rId15"/>
    <p:sldLayoutId id="2147483667" r:id="rId16"/>
    <p:sldLayoutId id="2147483674" r:id="rId17"/>
    <p:sldLayoutId id="2147483675" r:id="rId18"/>
    <p:sldLayoutId id="2147483685" r:id="rId19"/>
    <p:sldLayoutId id="2147483686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mailto:anrp@tamu.edu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E9329-6F41-4D22-9985-CD1728E4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Howdy!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D774A-6159-46C9-87A4-639E2423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Welcome to ANRP’s info session!</a:t>
            </a:r>
          </a:p>
          <a:p>
            <a:r>
              <a:rPr lang="en-US" dirty="0"/>
              <a:t>Here are some guidelines for this session:</a:t>
            </a:r>
          </a:p>
          <a:p>
            <a:pPr lvl="1"/>
            <a:r>
              <a:rPr lang="en-US" sz="1800" dirty="0"/>
              <a:t>Please make sure that you are using your full name and not a screen name. We are taking attendance and you will be removed if you are not identified.</a:t>
            </a:r>
          </a:p>
          <a:p>
            <a:pPr lvl="1"/>
            <a:r>
              <a:rPr lang="en-US" sz="1800" dirty="0"/>
              <a:t>All participants will be muted, and video disabled upon entry and throughout the session.</a:t>
            </a:r>
          </a:p>
          <a:p>
            <a:pPr lvl="1"/>
            <a:r>
              <a:rPr lang="en-US" sz="1800" dirty="0"/>
              <a:t>If you have questions, please submit them via the live chat.</a:t>
            </a:r>
          </a:p>
          <a:p>
            <a:pPr lvl="1"/>
            <a:r>
              <a:rPr lang="en-US" sz="1800" dirty="0"/>
              <a:t>Please be polite and respectful to all participants..</a:t>
            </a:r>
          </a:p>
          <a:p>
            <a:pPr lvl="1"/>
            <a:r>
              <a:rPr lang="en-US" sz="1800" dirty="0"/>
              <a:t>We will answer your questions live at the end of the full presentation as time allows.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4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A484F5C1-363E-41A2-B19C-C478BC4D3B75}"/>
              </a:ext>
            </a:extLst>
          </p:cNvPr>
          <p:cNvGrpSpPr/>
          <p:nvPr/>
        </p:nvGrpSpPr>
        <p:grpSpPr>
          <a:xfrm>
            <a:off x="6200040" y="1508481"/>
            <a:ext cx="2834640" cy="5277011"/>
            <a:chOff x="1069" y="0"/>
            <a:chExt cx="2779785" cy="5072061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E222E57-5E5C-42A2-B3C5-F3084FEDBBEC}"/>
                </a:ext>
              </a:extLst>
            </p:cNvPr>
            <p:cNvSpPr/>
            <p:nvPr/>
          </p:nvSpPr>
          <p:spPr>
            <a:xfrm>
              <a:off x="1069" y="0"/>
              <a:ext cx="2779785" cy="507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angle: Rounded Corners 4">
              <a:extLst>
                <a:ext uri="{FF2B5EF4-FFF2-40B4-BE49-F238E27FC236}">
                  <a16:creationId xmlns:a16="http://schemas.microsoft.com/office/drawing/2014/main" id="{18807003-BC82-4C54-8B26-992B93B89F04}"/>
                </a:ext>
              </a:extLst>
            </p:cNvPr>
            <p:cNvSpPr txBox="1"/>
            <p:nvPr/>
          </p:nvSpPr>
          <p:spPr>
            <a:xfrm>
              <a:off x="1069" y="0"/>
              <a:ext cx="2779785" cy="1521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Austin,</a:t>
              </a:r>
              <a:br>
                <a:rPr lang="en-US" sz="3800" kern="1200"/>
              </a:br>
              <a:r>
                <a:rPr lang="en-US" sz="3800" kern="1200"/>
                <a:t>Texas</a:t>
              </a:r>
              <a:endParaRPr lang="en-US" sz="3800" kern="120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36BC1CE-D828-44E2-9044-92051AEC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7A41AF-0B32-4273-9781-E09A98F08C85}"/>
              </a:ext>
            </a:extLst>
          </p:cNvPr>
          <p:cNvGrpSpPr/>
          <p:nvPr/>
        </p:nvGrpSpPr>
        <p:grpSpPr>
          <a:xfrm>
            <a:off x="69016" y="1571226"/>
            <a:ext cx="2834640" cy="5277011"/>
            <a:chOff x="1069" y="0"/>
            <a:chExt cx="2779785" cy="5072061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BA0F780-C800-4DFA-B824-BA39BE082391}"/>
                </a:ext>
              </a:extLst>
            </p:cNvPr>
            <p:cNvSpPr/>
            <p:nvPr/>
          </p:nvSpPr>
          <p:spPr>
            <a:xfrm>
              <a:off x="1069" y="0"/>
              <a:ext cx="2779785" cy="507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tangle: Rounded Corners 4">
              <a:extLst>
                <a:ext uri="{FF2B5EF4-FFF2-40B4-BE49-F238E27FC236}">
                  <a16:creationId xmlns:a16="http://schemas.microsoft.com/office/drawing/2014/main" id="{758E90C7-5E40-4EBF-BFFA-4C706FAAD201}"/>
                </a:ext>
              </a:extLst>
            </p:cNvPr>
            <p:cNvSpPr txBox="1"/>
            <p:nvPr/>
          </p:nvSpPr>
          <p:spPr>
            <a:xfrm>
              <a:off x="1069" y="0"/>
              <a:ext cx="2779785" cy="1521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Washington, D.C.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7D841-1BD2-40FE-A010-6863692AF09C}"/>
              </a:ext>
            </a:extLst>
          </p:cNvPr>
          <p:cNvGrpSpPr/>
          <p:nvPr/>
        </p:nvGrpSpPr>
        <p:grpSpPr>
          <a:xfrm>
            <a:off x="321598" y="3031155"/>
            <a:ext cx="2385574" cy="567349"/>
            <a:chOff x="253651" y="1321281"/>
            <a:chExt cx="2223828" cy="54531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E5FE6C14-C580-4A58-905B-1115D26BE432}"/>
                </a:ext>
              </a:extLst>
            </p:cNvPr>
            <p:cNvSpPr/>
            <p:nvPr/>
          </p:nvSpPr>
          <p:spPr>
            <a:xfrm>
              <a:off x="253651" y="1321281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6C877B50-9D78-4E08-8976-E676BE31AD47}"/>
                </a:ext>
              </a:extLst>
            </p:cNvPr>
            <p:cNvSpPr txBox="1"/>
            <p:nvPr/>
          </p:nvSpPr>
          <p:spPr>
            <a:xfrm>
              <a:off x="269623" y="1345654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1. Completed application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EECF99-5518-4FE2-A49B-B9C80BCA96DF}"/>
              </a:ext>
            </a:extLst>
          </p:cNvPr>
          <p:cNvGrpSpPr/>
          <p:nvPr/>
        </p:nvGrpSpPr>
        <p:grpSpPr>
          <a:xfrm>
            <a:off x="321598" y="3626946"/>
            <a:ext cx="2385574" cy="567349"/>
            <a:chOff x="253651" y="1873750"/>
            <a:chExt cx="2223828" cy="545314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B7194B29-5C2A-4B7F-9BB8-63F4E6D77891}"/>
                </a:ext>
              </a:extLst>
            </p:cNvPr>
            <p:cNvSpPr/>
            <p:nvPr/>
          </p:nvSpPr>
          <p:spPr>
            <a:xfrm>
              <a:off x="253651" y="1873750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ectangle: Rounded Corners 8">
              <a:extLst>
                <a:ext uri="{FF2B5EF4-FFF2-40B4-BE49-F238E27FC236}">
                  <a16:creationId xmlns:a16="http://schemas.microsoft.com/office/drawing/2014/main" id="{6BAACEEA-2102-4D7D-93F8-65DD2F7C5A82}"/>
                </a:ext>
              </a:extLst>
            </p:cNvPr>
            <p:cNvSpPr txBox="1"/>
            <p:nvPr/>
          </p:nvSpPr>
          <p:spPr>
            <a:xfrm>
              <a:off x="269623" y="1889722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2. Sign-up for interview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C1EF62-B2C8-4096-B087-6F9BC318BBA2}"/>
              </a:ext>
            </a:extLst>
          </p:cNvPr>
          <p:cNvGrpSpPr/>
          <p:nvPr/>
        </p:nvGrpSpPr>
        <p:grpSpPr>
          <a:xfrm>
            <a:off x="321598" y="4197806"/>
            <a:ext cx="2385574" cy="567349"/>
            <a:chOff x="253651" y="2437113"/>
            <a:chExt cx="2223828" cy="54531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20A28AB-D637-465C-8CB0-FBD164624811}"/>
                </a:ext>
              </a:extLst>
            </p:cNvPr>
            <p:cNvSpPr/>
            <p:nvPr/>
          </p:nvSpPr>
          <p:spPr>
            <a:xfrm>
              <a:off x="253651" y="2437113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: Rounded Corners 10">
              <a:extLst>
                <a:ext uri="{FF2B5EF4-FFF2-40B4-BE49-F238E27FC236}">
                  <a16:creationId xmlns:a16="http://schemas.microsoft.com/office/drawing/2014/main" id="{6E2186DF-F935-4A32-AFEF-27A490EAE91D}"/>
                </a:ext>
              </a:extLst>
            </p:cNvPr>
            <p:cNvSpPr txBox="1"/>
            <p:nvPr/>
          </p:nvSpPr>
          <p:spPr>
            <a:xfrm>
              <a:off x="269623" y="2453085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3. 15-minute interview with faculty, staff, &amp; program donors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0D1E88-65C2-46BE-99F9-0361E61FED25}"/>
              </a:ext>
            </a:extLst>
          </p:cNvPr>
          <p:cNvGrpSpPr/>
          <p:nvPr/>
        </p:nvGrpSpPr>
        <p:grpSpPr>
          <a:xfrm>
            <a:off x="321598" y="4781972"/>
            <a:ext cx="2385574" cy="567349"/>
            <a:chOff x="253651" y="3001759"/>
            <a:chExt cx="2223828" cy="54531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DD82FBE-F94A-4886-8E20-83780C10488B}"/>
                </a:ext>
              </a:extLst>
            </p:cNvPr>
            <p:cNvSpPr/>
            <p:nvPr/>
          </p:nvSpPr>
          <p:spPr>
            <a:xfrm>
              <a:off x="253651" y="3001759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ectangle: Rounded Corners 12">
              <a:extLst>
                <a:ext uri="{FF2B5EF4-FFF2-40B4-BE49-F238E27FC236}">
                  <a16:creationId xmlns:a16="http://schemas.microsoft.com/office/drawing/2014/main" id="{416A9325-5CCE-4D3D-9433-4C6D5650C5BD}"/>
                </a:ext>
              </a:extLst>
            </p:cNvPr>
            <p:cNvSpPr txBox="1"/>
            <p:nvPr/>
          </p:nvSpPr>
          <p:spPr>
            <a:xfrm>
              <a:off x="269623" y="3017731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4. Applicant notification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077822-C6DE-445A-AA68-894A8215A157}"/>
              </a:ext>
            </a:extLst>
          </p:cNvPr>
          <p:cNvGrpSpPr/>
          <p:nvPr/>
        </p:nvGrpSpPr>
        <p:grpSpPr>
          <a:xfrm>
            <a:off x="321598" y="5357630"/>
            <a:ext cx="2385574" cy="567349"/>
            <a:chOff x="253651" y="3554228"/>
            <a:chExt cx="2223828" cy="54531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7A15146-1DB1-4E73-AE67-D37538DD4CAF}"/>
                </a:ext>
              </a:extLst>
            </p:cNvPr>
            <p:cNvSpPr/>
            <p:nvPr/>
          </p:nvSpPr>
          <p:spPr>
            <a:xfrm>
              <a:off x="253651" y="3554228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ectangle: Rounded Corners 14">
              <a:extLst>
                <a:ext uri="{FF2B5EF4-FFF2-40B4-BE49-F238E27FC236}">
                  <a16:creationId xmlns:a16="http://schemas.microsoft.com/office/drawing/2014/main" id="{7E8469C7-7DDB-4764-960A-38D4DAF11D39}"/>
                </a:ext>
              </a:extLst>
            </p:cNvPr>
            <p:cNvSpPr txBox="1"/>
            <p:nvPr/>
          </p:nvSpPr>
          <p:spPr>
            <a:xfrm>
              <a:off x="269623" y="3570200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5. Placement briefing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981BB4-979C-41DE-B552-883373F53CE2}"/>
              </a:ext>
            </a:extLst>
          </p:cNvPr>
          <p:cNvGrpSpPr/>
          <p:nvPr/>
        </p:nvGrpSpPr>
        <p:grpSpPr>
          <a:xfrm>
            <a:off x="321598" y="5940772"/>
            <a:ext cx="2385574" cy="567349"/>
            <a:chOff x="253651" y="4129902"/>
            <a:chExt cx="2223828" cy="54531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F5FBD9F-CE6C-40D7-BE57-CFAFEE4F2BD0}"/>
                </a:ext>
              </a:extLst>
            </p:cNvPr>
            <p:cNvSpPr/>
            <p:nvPr/>
          </p:nvSpPr>
          <p:spPr>
            <a:xfrm>
              <a:off x="253651" y="4129902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ctangle: Rounded Corners 16">
              <a:extLst>
                <a:ext uri="{FF2B5EF4-FFF2-40B4-BE49-F238E27FC236}">
                  <a16:creationId xmlns:a16="http://schemas.microsoft.com/office/drawing/2014/main" id="{5B1AA8D2-B858-410C-83F9-9958E7429345}"/>
                </a:ext>
              </a:extLst>
            </p:cNvPr>
            <p:cNvSpPr txBox="1"/>
            <p:nvPr/>
          </p:nvSpPr>
          <p:spPr>
            <a:xfrm>
              <a:off x="269623" y="4145874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6. Securing an internship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6CFC8D-58A4-4A0F-8675-2C3554CDCEBF}"/>
              </a:ext>
            </a:extLst>
          </p:cNvPr>
          <p:cNvGrpSpPr/>
          <p:nvPr/>
        </p:nvGrpSpPr>
        <p:grpSpPr>
          <a:xfrm>
            <a:off x="3121646" y="1545478"/>
            <a:ext cx="2834640" cy="5277011"/>
            <a:chOff x="2989338" y="0"/>
            <a:chExt cx="2779785" cy="5072061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E5194B3-FA23-4614-A1EB-749A751FBF0C}"/>
                </a:ext>
              </a:extLst>
            </p:cNvPr>
            <p:cNvSpPr/>
            <p:nvPr/>
          </p:nvSpPr>
          <p:spPr>
            <a:xfrm>
              <a:off x="2989338" y="0"/>
              <a:ext cx="2779785" cy="5072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tangle: Rounded Corners 18">
              <a:extLst>
                <a:ext uri="{FF2B5EF4-FFF2-40B4-BE49-F238E27FC236}">
                  <a16:creationId xmlns:a16="http://schemas.microsoft.com/office/drawing/2014/main" id="{F5A286B7-7B04-48AD-BB01-54D018785248}"/>
                </a:ext>
              </a:extLst>
            </p:cNvPr>
            <p:cNvSpPr txBox="1"/>
            <p:nvPr/>
          </p:nvSpPr>
          <p:spPr>
            <a:xfrm>
              <a:off x="2989338" y="0"/>
              <a:ext cx="2779785" cy="1521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Rome,</a:t>
              </a:r>
              <a:br>
                <a:rPr lang="en-US" sz="3800" kern="1200" dirty="0"/>
              </a:br>
              <a:r>
                <a:rPr lang="en-US" sz="3800" kern="1200" dirty="0"/>
                <a:t>Italy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5804B0-72D6-4907-A199-23ED6BCF15A9}"/>
              </a:ext>
            </a:extLst>
          </p:cNvPr>
          <p:cNvGrpSpPr/>
          <p:nvPr/>
        </p:nvGrpSpPr>
        <p:grpSpPr>
          <a:xfrm>
            <a:off x="3335263" y="3042980"/>
            <a:ext cx="2385574" cy="567349"/>
            <a:chOff x="3267316" y="1333106"/>
            <a:chExt cx="2223828" cy="54531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BF3F522-D2E4-4901-8F6A-B1530C5BF0DC}"/>
                </a:ext>
              </a:extLst>
            </p:cNvPr>
            <p:cNvSpPr/>
            <p:nvPr/>
          </p:nvSpPr>
          <p:spPr>
            <a:xfrm>
              <a:off x="3267316" y="1333106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: Rounded Corners 20">
              <a:extLst>
                <a:ext uri="{FF2B5EF4-FFF2-40B4-BE49-F238E27FC236}">
                  <a16:creationId xmlns:a16="http://schemas.microsoft.com/office/drawing/2014/main" id="{4E5AE52E-57CB-4FCB-BBA9-C0C2CCA370FF}"/>
                </a:ext>
              </a:extLst>
            </p:cNvPr>
            <p:cNvSpPr txBox="1"/>
            <p:nvPr/>
          </p:nvSpPr>
          <p:spPr>
            <a:xfrm>
              <a:off x="3283288" y="1349078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1. Completed application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B95576-BA66-411F-9DED-B789F1B70E24}"/>
              </a:ext>
            </a:extLst>
          </p:cNvPr>
          <p:cNvGrpSpPr/>
          <p:nvPr/>
        </p:nvGrpSpPr>
        <p:grpSpPr>
          <a:xfrm>
            <a:off x="3335263" y="3617890"/>
            <a:ext cx="2385574" cy="567349"/>
            <a:chOff x="3267316" y="1908016"/>
            <a:chExt cx="2223828" cy="545314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FBAA281-76FF-40D5-A557-5089AF60766B}"/>
                </a:ext>
              </a:extLst>
            </p:cNvPr>
            <p:cNvSpPr/>
            <p:nvPr/>
          </p:nvSpPr>
          <p:spPr>
            <a:xfrm>
              <a:off x="3267316" y="1908016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ctangle: Rounded Corners 22">
              <a:extLst>
                <a:ext uri="{FF2B5EF4-FFF2-40B4-BE49-F238E27FC236}">
                  <a16:creationId xmlns:a16="http://schemas.microsoft.com/office/drawing/2014/main" id="{0B160376-E20A-49D3-8A90-BF6B035111D7}"/>
                </a:ext>
              </a:extLst>
            </p:cNvPr>
            <p:cNvSpPr txBox="1"/>
            <p:nvPr/>
          </p:nvSpPr>
          <p:spPr>
            <a:xfrm>
              <a:off x="3283288" y="1923988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2. Sign-up for interview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A765D-501E-4B17-A35C-9506DE5D9C54}"/>
              </a:ext>
            </a:extLst>
          </p:cNvPr>
          <p:cNvGrpSpPr/>
          <p:nvPr/>
        </p:nvGrpSpPr>
        <p:grpSpPr>
          <a:xfrm>
            <a:off x="3335263" y="4192799"/>
            <a:ext cx="2385574" cy="567349"/>
            <a:chOff x="3267316" y="2482925"/>
            <a:chExt cx="2223828" cy="54531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9453BB9-41F6-43A4-ABB9-90A6E1D2DA26}"/>
                </a:ext>
              </a:extLst>
            </p:cNvPr>
            <p:cNvSpPr/>
            <p:nvPr/>
          </p:nvSpPr>
          <p:spPr>
            <a:xfrm>
              <a:off x="3267316" y="2482925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: Rounded Corners 24">
              <a:extLst>
                <a:ext uri="{FF2B5EF4-FFF2-40B4-BE49-F238E27FC236}">
                  <a16:creationId xmlns:a16="http://schemas.microsoft.com/office/drawing/2014/main" id="{4CAEB2AD-18DB-458D-9FF4-DF6B28501719}"/>
                </a:ext>
              </a:extLst>
            </p:cNvPr>
            <p:cNvSpPr txBox="1"/>
            <p:nvPr/>
          </p:nvSpPr>
          <p:spPr>
            <a:xfrm>
              <a:off x="3283288" y="2498897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3. 15-minute interview with faculty, staff, &amp; program donors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AFDEA5-C3CC-46C4-BCD5-CACF3ACE1A0E}"/>
              </a:ext>
            </a:extLst>
          </p:cNvPr>
          <p:cNvGrpSpPr/>
          <p:nvPr/>
        </p:nvGrpSpPr>
        <p:grpSpPr>
          <a:xfrm>
            <a:off x="3335263" y="4793109"/>
            <a:ext cx="2385574" cy="567349"/>
            <a:chOff x="3267316" y="3083235"/>
            <a:chExt cx="2223828" cy="545314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702576C-6658-48A8-9710-34133A1C387F}"/>
                </a:ext>
              </a:extLst>
            </p:cNvPr>
            <p:cNvSpPr/>
            <p:nvPr/>
          </p:nvSpPr>
          <p:spPr>
            <a:xfrm>
              <a:off x="3267316" y="3083235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26">
              <a:extLst>
                <a:ext uri="{FF2B5EF4-FFF2-40B4-BE49-F238E27FC236}">
                  <a16:creationId xmlns:a16="http://schemas.microsoft.com/office/drawing/2014/main" id="{B6FD37B4-6A1D-4218-AA64-B4412F2DD845}"/>
                </a:ext>
              </a:extLst>
            </p:cNvPr>
            <p:cNvSpPr txBox="1"/>
            <p:nvPr/>
          </p:nvSpPr>
          <p:spPr>
            <a:xfrm>
              <a:off x="3283288" y="3099207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4. Applicant notification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D41509-CFB9-41C8-90AA-26B0BF68DFB6}"/>
              </a:ext>
            </a:extLst>
          </p:cNvPr>
          <p:cNvGrpSpPr/>
          <p:nvPr/>
        </p:nvGrpSpPr>
        <p:grpSpPr>
          <a:xfrm>
            <a:off x="3335263" y="5368019"/>
            <a:ext cx="2385574" cy="567349"/>
            <a:chOff x="3267316" y="3658145"/>
            <a:chExt cx="2223828" cy="54531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E16A649-4F9A-40EB-930D-5906CE673135}"/>
                </a:ext>
              </a:extLst>
            </p:cNvPr>
            <p:cNvSpPr/>
            <p:nvPr/>
          </p:nvSpPr>
          <p:spPr>
            <a:xfrm>
              <a:off x="3267316" y="3658145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094B55CE-44D3-4FC4-8FE1-7BC26A0E7C27}"/>
                </a:ext>
              </a:extLst>
            </p:cNvPr>
            <p:cNvSpPr txBox="1"/>
            <p:nvPr/>
          </p:nvSpPr>
          <p:spPr>
            <a:xfrm>
              <a:off x="3283288" y="3674117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5. Placement meeting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40B8E-8F48-4510-8AE3-BB82CA1C9492}"/>
              </a:ext>
            </a:extLst>
          </p:cNvPr>
          <p:cNvGrpSpPr/>
          <p:nvPr/>
        </p:nvGrpSpPr>
        <p:grpSpPr>
          <a:xfrm>
            <a:off x="3335263" y="5955629"/>
            <a:ext cx="2385574" cy="567349"/>
            <a:chOff x="3267316" y="4245755"/>
            <a:chExt cx="2223828" cy="54531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A4724F6F-257A-49D0-86D0-F1C5BA680F40}"/>
                </a:ext>
              </a:extLst>
            </p:cNvPr>
            <p:cNvSpPr/>
            <p:nvPr/>
          </p:nvSpPr>
          <p:spPr>
            <a:xfrm>
              <a:off x="3267316" y="4245755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30">
              <a:extLst>
                <a:ext uri="{FF2B5EF4-FFF2-40B4-BE49-F238E27FC236}">
                  <a16:creationId xmlns:a16="http://schemas.microsoft.com/office/drawing/2014/main" id="{B3A8A060-F37B-429B-B625-56638F8144BB}"/>
                </a:ext>
              </a:extLst>
            </p:cNvPr>
            <p:cNvSpPr txBox="1"/>
            <p:nvPr/>
          </p:nvSpPr>
          <p:spPr>
            <a:xfrm>
              <a:off x="3283288" y="4261727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6. Securing an internship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2A18E-679B-4BFD-B70E-B34FD9A273E3}"/>
              </a:ext>
            </a:extLst>
          </p:cNvPr>
          <p:cNvGrpSpPr/>
          <p:nvPr/>
        </p:nvGrpSpPr>
        <p:grpSpPr>
          <a:xfrm>
            <a:off x="6394436" y="3056829"/>
            <a:ext cx="2385574" cy="567349"/>
            <a:chOff x="6255586" y="1323520"/>
            <a:chExt cx="2223828" cy="54531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CD20F50-DD8D-4A52-A54E-B1228ADC3BBD}"/>
                </a:ext>
              </a:extLst>
            </p:cNvPr>
            <p:cNvSpPr/>
            <p:nvPr/>
          </p:nvSpPr>
          <p:spPr>
            <a:xfrm>
              <a:off x="6255586" y="1323520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34">
              <a:extLst>
                <a:ext uri="{FF2B5EF4-FFF2-40B4-BE49-F238E27FC236}">
                  <a16:creationId xmlns:a16="http://schemas.microsoft.com/office/drawing/2014/main" id="{42861D67-6C5B-4482-ACB1-D4791C953687}"/>
                </a:ext>
              </a:extLst>
            </p:cNvPr>
            <p:cNvSpPr txBox="1"/>
            <p:nvPr/>
          </p:nvSpPr>
          <p:spPr>
            <a:xfrm>
              <a:off x="6271559" y="1339492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1. Completed application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E882BF-5F79-49DD-A866-F24E2B5CF4E5}"/>
              </a:ext>
            </a:extLst>
          </p:cNvPr>
          <p:cNvGrpSpPr/>
          <p:nvPr/>
        </p:nvGrpSpPr>
        <p:grpSpPr>
          <a:xfrm>
            <a:off x="6388072" y="3630409"/>
            <a:ext cx="2385574" cy="567349"/>
            <a:chOff x="6255586" y="1905595"/>
            <a:chExt cx="2223828" cy="5453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28F88F3-C666-4465-B447-61479444FFD4}"/>
                </a:ext>
              </a:extLst>
            </p:cNvPr>
            <p:cNvSpPr/>
            <p:nvPr/>
          </p:nvSpPr>
          <p:spPr>
            <a:xfrm>
              <a:off x="6255586" y="1905595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36">
              <a:extLst>
                <a:ext uri="{FF2B5EF4-FFF2-40B4-BE49-F238E27FC236}">
                  <a16:creationId xmlns:a16="http://schemas.microsoft.com/office/drawing/2014/main" id="{EF67CE2F-B49B-42FF-8127-2B6A7CAF01E4}"/>
                </a:ext>
              </a:extLst>
            </p:cNvPr>
            <p:cNvSpPr txBox="1"/>
            <p:nvPr/>
          </p:nvSpPr>
          <p:spPr>
            <a:xfrm>
              <a:off x="6271558" y="1921567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2. Sign-up for interview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EEF1D8-DCB6-407A-A01A-C0631DE1DC0D}"/>
              </a:ext>
            </a:extLst>
          </p:cNvPr>
          <p:cNvGrpSpPr/>
          <p:nvPr/>
        </p:nvGrpSpPr>
        <p:grpSpPr>
          <a:xfrm>
            <a:off x="6388072" y="4204260"/>
            <a:ext cx="2385574" cy="567349"/>
            <a:chOff x="6255586" y="2498565"/>
            <a:chExt cx="2223828" cy="54531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FDDE7A0-FB66-4A93-ACE3-C01D674BBF38}"/>
                </a:ext>
              </a:extLst>
            </p:cNvPr>
            <p:cNvSpPr/>
            <p:nvPr/>
          </p:nvSpPr>
          <p:spPr>
            <a:xfrm>
              <a:off x="6255586" y="2498565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38">
              <a:extLst>
                <a:ext uri="{FF2B5EF4-FFF2-40B4-BE49-F238E27FC236}">
                  <a16:creationId xmlns:a16="http://schemas.microsoft.com/office/drawing/2014/main" id="{011E4DC9-E6AE-4476-A613-FB9484794B5C}"/>
                </a:ext>
              </a:extLst>
            </p:cNvPr>
            <p:cNvSpPr txBox="1"/>
            <p:nvPr/>
          </p:nvSpPr>
          <p:spPr>
            <a:xfrm>
              <a:off x="6271558" y="2514537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3. 15-minute interview with faculty, staff, &amp; program donors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141EB6-73FA-4B16-A612-4697A271131C}"/>
              </a:ext>
            </a:extLst>
          </p:cNvPr>
          <p:cNvGrpSpPr/>
          <p:nvPr/>
        </p:nvGrpSpPr>
        <p:grpSpPr>
          <a:xfrm>
            <a:off x="6401977" y="4788134"/>
            <a:ext cx="2385574" cy="567349"/>
            <a:chOff x="6255586" y="3063211"/>
            <a:chExt cx="2223828" cy="54531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AA23902-A3F0-40C8-8B52-4FE8D3251303}"/>
                </a:ext>
              </a:extLst>
            </p:cNvPr>
            <p:cNvSpPr/>
            <p:nvPr/>
          </p:nvSpPr>
          <p:spPr>
            <a:xfrm>
              <a:off x="6255586" y="3063211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0">
              <a:extLst>
                <a:ext uri="{FF2B5EF4-FFF2-40B4-BE49-F238E27FC236}">
                  <a16:creationId xmlns:a16="http://schemas.microsoft.com/office/drawing/2014/main" id="{18588D7F-B538-4850-BA40-46DB846D2C78}"/>
                </a:ext>
              </a:extLst>
            </p:cNvPr>
            <p:cNvSpPr txBox="1"/>
            <p:nvPr/>
          </p:nvSpPr>
          <p:spPr>
            <a:xfrm>
              <a:off x="6271558" y="3079183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4. Applicant notification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CC501C-920F-421C-8362-1263DCB6BF03}"/>
              </a:ext>
            </a:extLst>
          </p:cNvPr>
          <p:cNvGrpSpPr/>
          <p:nvPr/>
        </p:nvGrpSpPr>
        <p:grpSpPr>
          <a:xfrm>
            <a:off x="6401977" y="5363792"/>
            <a:ext cx="2385574" cy="567349"/>
            <a:chOff x="6255586" y="3630483"/>
            <a:chExt cx="2223828" cy="54531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E211C8D-3C80-471B-AF84-412B59F13CBD}"/>
                </a:ext>
              </a:extLst>
            </p:cNvPr>
            <p:cNvSpPr/>
            <p:nvPr/>
          </p:nvSpPr>
          <p:spPr>
            <a:xfrm>
              <a:off x="6255586" y="3630483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2">
              <a:extLst>
                <a:ext uri="{FF2B5EF4-FFF2-40B4-BE49-F238E27FC236}">
                  <a16:creationId xmlns:a16="http://schemas.microsoft.com/office/drawing/2014/main" id="{1EE5E90D-EC10-47D9-9B1C-EE5A3ABA7A5D}"/>
                </a:ext>
              </a:extLst>
            </p:cNvPr>
            <p:cNvSpPr txBox="1"/>
            <p:nvPr/>
          </p:nvSpPr>
          <p:spPr>
            <a:xfrm>
              <a:off x="6271558" y="3646455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5. Placement meeting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41B3F7-87D4-4A7A-BFDE-B22B7E78F99A}"/>
              </a:ext>
            </a:extLst>
          </p:cNvPr>
          <p:cNvGrpSpPr/>
          <p:nvPr/>
        </p:nvGrpSpPr>
        <p:grpSpPr>
          <a:xfrm>
            <a:off x="6411571" y="5969072"/>
            <a:ext cx="2385574" cy="567349"/>
            <a:chOff x="6255586" y="4235763"/>
            <a:chExt cx="2223828" cy="54531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A845F3-F080-4C5B-9B64-5652B51FFA4D}"/>
                </a:ext>
              </a:extLst>
            </p:cNvPr>
            <p:cNvSpPr/>
            <p:nvPr/>
          </p:nvSpPr>
          <p:spPr>
            <a:xfrm>
              <a:off x="6255586" y="4235763"/>
              <a:ext cx="2223828" cy="5453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4">
              <a:extLst>
                <a:ext uri="{FF2B5EF4-FFF2-40B4-BE49-F238E27FC236}">
                  <a16:creationId xmlns:a16="http://schemas.microsoft.com/office/drawing/2014/main" id="{7E1CE412-2B76-4D05-A9DE-0D00E71542CE}"/>
                </a:ext>
              </a:extLst>
            </p:cNvPr>
            <p:cNvSpPr txBox="1"/>
            <p:nvPr/>
          </p:nvSpPr>
          <p:spPr>
            <a:xfrm>
              <a:off x="6271558" y="4238814"/>
              <a:ext cx="2191884" cy="5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6. Securing an internship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854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713056-E2DB-4D80-A2B5-5DA5D806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deadlines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B27B55-FDBA-420C-9910-2F016DA59F11}"/>
              </a:ext>
            </a:extLst>
          </p:cNvPr>
          <p:cNvSpPr txBox="1">
            <a:spLocks/>
          </p:cNvSpPr>
          <p:nvPr/>
        </p:nvSpPr>
        <p:spPr>
          <a:xfrm>
            <a:off x="284084" y="3225800"/>
            <a:ext cx="2687715" cy="27686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Font typeface="Wingdings 3" pitchFamily="18" charset="2"/>
              <a:buNone/>
            </a:pPr>
            <a:endParaRPr lang="en-US" sz="1400" dirty="0"/>
          </a:p>
          <a:p>
            <a:pPr marL="68580" indent="0">
              <a:buFont typeface="Wingdings 3" pitchFamily="18" charset="2"/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dirty="0"/>
              <a:t>Spring ‘23 – applications open August ‘22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9FFCA38E-5528-4B3D-9FAF-AAF9CDDB8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9BE06-FEF1-4962-9EBF-985B62FCC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667B7-2BF9-4FAF-8677-955FC21471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095AB9-BFDF-4B89-ABAD-DEF6266D006C}"/>
              </a:ext>
            </a:extLst>
          </p:cNvPr>
          <p:cNvSpPr txBox="1">
            <a:spLocks/>
          </p:cNvSpPr>
          <p:nvPr/>
        </p:nvSpPr>
        <p:spPr>
          <a:xfrm>
            <a:off x="3187701" y="3238500"/>
            <a:ext cx="2795850" cy="27559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200" b="1" dirty="0"/>
              <a:t>Washington, D.C.</a:t>
            </a:r>
          </a:p>
          <a:p>
            <a:pPr marL="68580" indent="0">
              <a:buFont typeface="Wingdings 3" pitchFamily="18" charset="2"/>
              <a:buNone/>
            </a:pPr>
            <a:endParaRPr lang="en-US" sz="1400" dirty="0"/>
          </a:p>
          <a:p>
            <a:pPr marL="68580" indent="0">
              <a:buFont typeface="Wingdings 3" pitchFamily="18" charset="2"/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Spring ‘22 – applications due September 17</a:t>
            </a:r>
          </a:p>
          <a:p>
            <a:pPr marL="342900" lvl="1"/>
            <a:r>
              <a:rPr lang="en-US" sz="1400" dirty="0"/>
              <a:t>Summer ’22 – application opens January ’22</a:t>
            </a:r>
          </a:p>
          <a:p>
            <a:pPr marL="342900" lvl="1"/>
            <a:r>
              <a:rPr lang="en-US" sz="1400" dirty="0"/>
              <a:t>Fall ’22 – application opens January ‘22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8A0EE4-6237-44C3-8FE6-CEA5BEE34958}"/>
              </a:ext>
            </a:extLst>
          </p:cNvPr>
          <p:cNvSpPr txBox="1">
            <a:spLocks/>
          </p:cNvSpPr>
          <p:nvPr/>
        </p:nvSpPr>
        <p:spPr>
          <a:xfrm>
            <a:off x="6154324" y="3225800"/>
            <a:ext cx="2795850" cy="32258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200" b="1" dirty="0"/>
              <a:t>Rome, Italy</a:t>
            </a:r>
          </a:p>
          <a:p>
            <a:pPr marL="68580" indent="0">
              <a:buFont typeface="Wingdings 3" pitchFamily="18" charset="2"/>
              <a:buNone/>
            </a:pPr>
            <a:endParaRPr lang="en-US" sz="1400" dirty="0"/>
          </a:p>
          <a:p>
            <a:pPr marL="68580" indent="0">
              <a:buFont typeface="Wingdings 3" pitchFamily="18" charset="2"/>
              <a:buNone/>
            </a:pPr>
            <a:r>
              <a:rPr lang="en-US" sz="1400" dirty="0"/>
              <a:t>Term(s) Offered:</a:t>
            </a:r>
          </a:p>
          <a:p>
            <a:pPr marL="342900" lvl="1"/>
            <a:r>
              <a:rPr lang="en-US" sz="1400" dirty="0"/>
              <a:t>Spring ‘22 – not offered</a:t>
            </a:r>
          </a:p>
          <a:p>
            <a:pPr marL="342900" lvl="1"/>
            <a:r>
              <a:rPr lang="en-US" sz="1400" dirty="0"/>
              <a:t>Summer ’22 – application opens early January ‘22 pending updates from the hosting organization &amp; the host country</a:t>
            </a:r>
          </a:p>
          <a:p>
            <a:pPr marL="342900" lvl="1"/>
            <a:r>
              <a:rPr lang="en-US" sz="1400" dirty="0"/>
              <a:t>Fall ’22 – application tentatively opens January ‘22</a:t>
            </a:r>
          </a:p>
          <a:p>
            <a:pPr marL="68580" indent="0">
              <a:buFont typeface="Wingdings 3" pitchFamily="18" charset="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939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4ED349-16CB-4E1D-B05D-63351EDA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former interns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6ACEA-2A5C-4922-AFA6-A4E39F89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02026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6C7CC-020E-4B3F-9962-8E8413D1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2F0C51-C00C-4AAF-A458-A00D999AC3E0}"/>
              </a:ext>
            </a:extLst>
          </p:cNvPr>
          <p:cNvSpPr txBox="1">
            <a:spLocks/>
          </p:cNvSpPr>
          <p:nvPr/>
        </p:nvSpPr>
        <p:spPr>
          <a:xfrm>
            <a:off x="685800" y="1600201"/>
            <a:ext cx="7772400" cy="3488759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Website: </a:t>
            </a:r>
            <a:r>
              <a:rPr lang="en-US" dirty="0"/>
              <a:t>	anrp.tamu.edu</a:t>
            </a:r>
          </a:p>
          <a:p>
            <a:r>
              <a:rPr lang="en-US" b="1" dirty="0"/>
              <a:t>Email: </a:t>
            </a:r>
            <a:r>
              <a:rPr lang="en-US" dirty="0"/>
              <a:t>	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anrp@tamu.edu</a:t>
            </a: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</a:t>
            </a:r>
          </a:p>
          <a:p>
            <a:r>
              <a:rPr lang="en-US" b="1" dirty="0"/>
              <a:t>Phone: </a:t>
            </a:r>
            <a:r>
              <a:rPr lang="en-US" dirty="0"/>
              <a:t>	979-845-3712</a:t>
            </a:r>
          </a:p>
          <a:p>
            <a:r>
              <a:rPr lang="en-US" b="1" dirty="0"/>
              <a:t>Office: </a:t>
            </a:r>
            <a:r>
              <a:rPr lang="en-US" dirty="0"/>
              <a:t>	Suite 515, Agriculture &amp; Life Sciences Building</a:t>
            </a:r>
          </a:p>
          <a:p>
            <a:endParaRPr lang="en-US" dirty="0"/>
          </a:p>
          <a:p>
            <a:r>
              <a:rPr lang="en-US" b="1" dirty="0"/>
              <a:t>Instagram</a:t>
            </a:r>
            <a:r>
              <a:rPr lang="en-US" dirty="0"/>
              <a:t>:	@</a:t>
            </a:r>
            <a:r>
              <a:rPr lang="en-US" dirty="0" err="1"/>
              <a:t>tamupolicyinterns</a:t>
            </a:r>
            <a:endParaRPr lang="en-US" dirty="0"/>
          </a:p>
          <a:p>
            <a:r>
              <a:rPr lang="en-US" b="1" dirty="0"/>
              <a:t>Twitter</a:t>
            </a:r>
            <a:r>
              <a:rPr lang="en-US" dirty="0"/>
              <a:t>:	@</a:t>
            </a:r>
            <a:r>
              <a:rPr lang="en-US" dirty="0" err="1"/>
              <a:t>tamuANRP</a:t>
            </a:r>
            <a:endParaRPr lang="en-US" dirty="0"/>
          </a:p>
          <a:p>
            <a:r>
              <a:rPr lang="en-US" b="1" dirty="0"/>
              <a:t>Facebook</a:t>
            </a:r>
            <a:r>
              <a:rPr lang="en-US" dirty="0"/>
              <a:t>:	@</a:t>
            </a:r>
            <a:r>
              <a:rPr lang="en-US" dirty="0" err="1"/>
              <a:t>tamuANRP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DC4C1-860A-4D43-8BB7-F8FD2539ACC2}"/>
              </a:ext>
            </a:extLst>
          </p:cNvPr>
          <p:cNvGrpSpPr/>
          <p:nvPr/>
        </p:nvGrpSpPr>
        <p:grpSpPr>
          <a:xfrm>
            <a:off x="60480" y="5147475"/>
            <a:ext cx="9029981" cy="1097280"/>
            <a:chOff x="60480" y="3419475"/>
            <a:chExt cx="9029981" cy="1097280"/>
          </a:xfrm>
        </p:grpSpPr>
        <p:pic>
          <p:nvPicPr>
            <p:cNvPr id="6" name="Content Placeholder 4" descr="Hopcus---Capitol.jpg">
              <a:extLst>
                <a:ext uri="{FF2B5EF4-FFF2-40B4-BE49-F238E27FC236}">
                  <a16:creationId xmlns:a16="http://schemas.microsoft.com/office/drawing/2014/main" id="{A80AAF79-4723-4068-9B84-67AB66F78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" r="2826"/>
            <a:stretch>
              <a:fillRect/>
            </a:stretch>
          </p:blipFill>
          <p:spPr>
            <a:xfrm>
              <a:off x="1586645" y="3419475"/>
              <a:ext cx="103517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7" name="Picture 6" descr="lincoln.jpg">
              <a:extLst>
                <a:ext uri="{FF2B5EF4-FFF2-40B4-BE49-F238E27FC236}">
                  <a16:creationId xmlns:a16="http://schemas.microsoft.com/office/drawing/2014/main" id="{C1605B21-01F8-4F5E-B357-8405DC1F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0" y="3419475"/>
              <a:ext cx="1463040" cy="1097280"/>
            </a:xfrm>
            <a:prstGeom prst="rect">
              <a:avLst/>
            </a:prstGeom>
            <a:ln w="57150" cmpd="sng">
              <a:solidFill>
                <a:schemeClr val="tx1"/>
              </a:solidFill>
              <a:miter lim="800000"/>
            </a:ln>
          </p:spPr>
        </p:pic>
        <p:pic>
          <p:nvPicPr>
            <p:cNvPr id="8" name="Picture 7" descr="DSC_5290.jpg">
              <a:extLst>
                <a:ext uri="{FF2B5EF4-FFF2-40B4-BE49-F238E27FC236}">
                  <a16:creationId xmlns:a16="http://schemas.microsoft.com/office/drawing/2014/main" id="{80F5CFE9-F891-4E29-A7F3-54F82804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70" y="3419475"/>
              <a:ext cx="1652530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9" name="Picture 8" descr="Gonzalez---Supreme-Court.jpg">
              <a:extLst>
                <a:ext uri="{FF2B5EF4-FFF2-40B4-BE49-F238E27FC236}">
                  <a16:creationId xmlns:a16="http://schemas.microsoft.com/office/drawing/2014/main" id="{D4A53531-B8E4-49D2-9048-FD5663FE2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" b="7618"/>
            <a:stretch/>
          </p:blipFill>
          <p:spPr>
            <a:xfrm>
              <a:off x="4420749" y="3419475"/>
              <a:ext cx="1688808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10" name="Picture 9" descr="lira-washington-monumentcopy.jpg">
              <a:extLst>
                <a:ext uri="{FF2B5EF4-FFF2-40B4-BE49-F238E27FC236}">
                  <a16:creationId xmlns:a16="http://schemas.microsoft.com/office/drawing/2014/main" id="{46327A8E-69DF-4B3D-902A-2AE3C5B96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68" t="13102" r="15134" b="14204"/>
            <a:stretch/>
          </p:blipFill>
          <p:spPr>
            <a:xfrm>
              <a:off x="6185987" y="3419475"/>
              <a:ext cx="1209552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  <p:pic>
          <p:nvPicPr>
            <p:cNvPr id="11" name="Picture 10" descr="960x540.jpg">
              <a:extLst>
                <a:ext uri="{FF2B5EF4-FFF2-40B4-BE49-F238E27FC236}">
                  <a16:creationId xmlns:a16="http://schemas.microsoft.com/office/drawing/2014/main" id="{180F3D03-AEE1-41DA-A49F-E3E6EE47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957" y="3419475"/>
              <a:ext cx="1619504" cy="1097280"/>
            </a:xfrm>
            <a:prstGeom prst="rect">
              <a:avLst/>
            </a:prstGeom>
            <a:ln w="57150">
              <a:solidFill>
                <a:schemeClr val="tx1"/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175519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399" cy="1362075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Agricultural &amp; natural resources</a:t>
            </a:r>
            <a:br>
              <a:rPr lang="en-US" sz="3200" dirty="0"/>
            </a:br>
            <a:r>
              <a:rPr lang="en-US" sz="3200" dirty="0"/>
              <a:t>policy internship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6369605"/>
            <a:ext cx="308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anrp.tamu.edu</a:t>
            </a:r>
          </a:p>
        </p:txBody>
      </p:sp>
    </p:spTree>
    <p:extLst>
      <p:ext uri="{BB962C8B-B14F-4D97-AF65-F5344CB8AC3E}">
        <p14:creationId xmlns:p14="http://schemas.microsoft.com/office/powerpoint/2010/main" val="185697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F211B-52BD-430B-9105-19DAB10B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04037D-0629-426A-87E0-FF8B1664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953087"/>
            <a:ext cx="5024761" cy="4030462"/>
          </a:xfrm>
        </p:spPr>
        <p:txBody>
          <a:bodyPr/>
          <a:lstStyle/>
          <a:p>
            <a:r>
              <a:rPr lang="en-US" dirty="0"/>
              <a:t>Program Overview</a:t>
            </a:r>
          </a:p>
          <a:p>
            <a:r>
              <a:rPr lang="en-US" dirty="0"/>
              <a:t>Program Benefits</a:t>
            </a:r>
          </a:p>
          <a:p>
            <a:r>
              <a:rPr lang="en-US" dirty="0"/>
              <a:t>Basic Eligibility</a:t>
            </a:r>
          </a:p>
          <a:p>
            <a:r>
              <a:rPr lang="en-US" dirty="0"/>
              <a:t>Application Components</a:t>
            </a:r>
          </a:p>
          <a:p>
            <a:r>
              <a:rPr lang="en-US" dirty="0"/>
              <a:t>Selection &amp; Placement Processes</a:t>
            </a:r>
          </a:p>
          <a:p>
            <a:r>
              <a:rPr lang="en-US" dirty="0"/>
              <a:t>Question &amp; Answers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E3848-C02E-4414-A10D-CDEBC0BF34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59355">
            <a:off x="5233222" y="4486175"/>
            <a:ext cx="2701332" cy="1800888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C4F95-C084-4F67-A74D-078D6B47CB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63">
            <a:off x="5941538" y="2165202"/>
            <a:ext cx="2707096" cy="180429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38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B1BBE-151E-4799-8FB3-BED3E79E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ABA293-8259-4D80-B705-B480E105B6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006" y="1536191"/>
            <a:ext cx="3908394" cy="446511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b="1" dirty="0"/>
              <a:t>Overview</a:t>
            </a:r>
          </a:p>
          <a:p>
            <a:r>
              <a:rPr lang="en-US" dirty="0"/>
              <a:t>Ag policy-focused internships</a:t>
            </a:r>
          </a:p>
          <a:p>
            <a:r>
              <a:rPr lang="en-US" dirty="0"/>
              <a:t>Full semester, all three terms (summer, fall, and spring)</a:t>
            </a:r>
          </a:p>
          <a:p>
            <a:r>
              <a:rPr lang="en-US" dirty="0"/>
              <a:t>Only for College of Agriculture &amp; Life Sciences students </a:t>
            </a:r>
          </a:p>
          <a:p>
            <a:pPr marL="68580" indent="0">
              <a:buNone/>
            </a:pPr>
            <a:r>
              <a:rPr lang="en-US" b="1" dirty="0"/>
              <a:t>Locations</a:t>
            </a:r>
          </a:p>
          <a:p>
            <a:r>
              <a:rPr lang="en-US" dirty="0"/>
              <a:t>Washington, D.C.</a:t>
            </a:r>
          </a:p>
          <a:p>
            <a:r>
              <a:rPr lang="en-US" dirty="0"/>
              <a:t>Rome, Italy</a:t>
            </a:r>
          </a:p>
          <a:p>
            <a:r>
              <a:rPr lang="en-US" dirty="0"/>
              <a:t>Austin, Texas</a:t>
            </a:r>
          </a:p>
          <a:p>
            <a:pPr lvl="1"/>
            <a:r>
              <a:rPr lang="en-US" sz="2000" dirty="0"/>
              <a:t>Legislative sessions only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C6254-F571-4077-B394-22451E5705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History</a:t>
            </a:r>
          </a:p>
          <a:p>
            <a:r>
              <a:rPr lang="en-US" dirty="0"/>
              <a:t>Established spring 1990</a:t>
            </a:r>
          </a:p>
          <a:p>
            <a:r>
              <a:rPr lang="en-US" dirty="0"/>
              <a:t>Dr. Ron Knutson, an AGEC professor, founded the program</a:t>
            </a:r>
          </a:p>
          <a:p>
            <a:r>
              <a:rPr lang="en-US" dirty="0"/>
              <a:t>Over 1000 alumni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AE00A-E4EC-413F-B9EF-578609E0D9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6" y="4194904"/>
            <a:ext cx="3266043" cy="2037153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52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98573-531C-442F-BABE-A870958A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F34F8F-8CE5-447C-AA96-24429CE82E6A}"/>
              </a:ext>
            </a:extLst>
          </p:cNvPr>
          <p:cNvSpPr txBox="1">
            <a:spLocks/>
          </p:cNvSpPr>
          <p:nvPr/>
        </p:nvSpPr>
        <p:spPr>
          <a:xfrm>
            <a:off x="203200" y="3225800"/>
            <a:ext cx="2768600" cy="276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200" b="1" dirty="0"/>
              <a:t>Austin, Texas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400" dirty="0"/>
              <a:t>Hosting Organizations may include:</a:t>
            </a:r>
          </a:p>
          <a:p>
            <a:pPr marL="68580" indent="0">
              <a:buFont typeface="Wingdings 3" pitchFamily="18" charset="2"/>
              <a:buNone/>
            </a:pPr>
            <a:endParaRPr lang="en-US" sz="1200" dirty="0"/>
          </a:p>
          <a:p>
            <a:pPr indent="-342900"/>
            <a:r>
              <a:rPr lang="en-US" sz="1600" dirty="0"/>
              <a:t>Legislative Offices</a:t>
            </a:r>
          </a:p>
          <a:p>
            <a:pPr indent="-342900"/>
            <a:r>
              <a:rPr lang="en-US" sz="1600" dirty="0"/>
              <a:t>State Agencies that focus on Ag &amp; Natural Resources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DCC56E-19AC-4B46-894F-4681E00BEC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5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3C3AD7-604A-43D0-81FC-4C0D85DCB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76" y="1675376"/>
            <a:ext cx="2543081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3E6172-6336-47E4-9D6E-4E28159FCE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8" y="1675376"/>
            <a:ext cx="2543082" cy="1325880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EAA403-0220-4BB4-97C8-9B3637406405}"/>
              </a:ext>
            </a:extLst>
          </p:cNvPr>
          <p:cNvSpPr txBox="1">
            <a:spLocks/>
          </p:cNvSpPr>
          <p:nvPr/>
        </p:nvSpPr>
        <p:spPr>
          <a:xfrm>
            <a:off x="3175000" y="3314700"/>
            <a:ext cx="3053176" cy="26797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800" b="1"/>
              <a:t>Washington, D.C.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800"/>
              <a:t>Hosting Organizations may include:</a:t>
            </a:r>
          </a:p>
          <a:p>
            <a:endParaRPr lang="en-US" sz="1600"/>
          </a:p>
          <a:p>
            <a:pPr indent="-342900"/>
            <a:r>
              <a:rPr lang="en-US" sz="2100"/>
              <a:t>Congressional Offices</a:t>
            </a:r>
          </a:p>
          <a:p>
            <a:pPr indent="-342900"/>
            <a:r>
              <a:rPr lang="en-US" sz="2100"/>
              <a:t>House Committee on Agriculture </a:t>
            </a:r>
          </a:p>
          <a:p>
            <a:pPr indent="-342900"/>
            <a:r>
              <a:rPr lang="en-US" sz="2100"/>
              <a:t>National Farmers Union</a:t>
            </a:r>
          </a:p>
          <a:p>
            <a:pPr indent="-342900"/>
            <a:r>
              <a:rPr lang="en-US" sz="2100"/>
              <a:t>National Association of Wheat Growers</a:t>
            </a:r>
            <a:endParaRPr lang="en-US" sz="21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AB7D0E-F100-4B27-95BD-996DDADB4154}"/>
              </a:ext>
            </a:extLst>
          </p:cNvPr>
          <p:cNvSpPr txBox="1">
            <a:spLocks/>
          </p:cNvSpPr>
          <p:nvPr/>
        </p:nvSpPr>
        <p:spPr>
          <a:xfrm>
            <a:off x="6154324" y="3225800"/>
            <a:ext cx="2811876" cy="322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200" b="1"/>
              <a:t>Rome, Italy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1400"/>
              <a:t>Hosting Organization:</a:t>
            </a:r>
          </a:p>
          <a:p>
            <a:pPr marL="68580" indent="0">
              <a:buFont typeface="Wingdings 3" pitchFamily="18" charset="2"/>
              <a:buNone/>
            </a:pPr>
            <a:endParaRPr lang="en-US" sz="1600"/>
          </a:p>
          <a:p>
            <a:r>
              <a:rPr lang="en-US" sz="1600"/>
              <a:t>Food &amp; Agriculture Organization (FAO) of the United Nations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113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7A98C3-4FDF-4CFA-8F9B-44200779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benefits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C72AFD-62B5-4D37-BFE4-89C898367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41125"/>
              </p:ext>
            </p:extLst>
          </p:nvPr>
        </p:nvGraphicFramePr>
        <p:xfrm>
          <a:off x="162734" y="2038027"/>
          <a:ext cx="8694547" cy="3254643"/>
        </p:xfrm>
        <a:graphic>
          <a:graphicData uri="http://schemas.openxmlformats.org/drawingml/2006/table">
            <a:tbl>
              <a:tblPr/>
              <a:tblGrid>
                <a:gridCol w="1589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1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316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40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Internship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Housing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Provided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Scholarship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Academic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Networking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Resume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Building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Training &amp;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Knowledge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 Policy</a:t>
                      </a:r>
                      <a:b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Process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5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Washington, D.C.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1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Austin, TX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03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Rome, Italy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32F638AD-E10E-44D6-AED4-BE0093AB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9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1EA818D-229C-4A27-8475-AE3665ED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73" y="3113489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213BE50-B7BB-48C1-9CF3-300C618C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D114122-5D0D-49FF-B97C-F4ADDCC7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297D329-8547-412E-BE7F-04FC4CEE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61DAACE-4E6E-4426-8EF2-EF0C85D9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113490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BFB4D70-5FBC-4B59-9345-4AA58DC7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113491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AFAC78D-58EB-49C0-A3C8-BA301C97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4" y="3113492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49B859A-518F-4C94-8576-1B21920D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8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DB0E9CE-341A-4D63-8E56-C40F392D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06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697269D-F247-4220-8921-7C22C38B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391423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22AB9460-AAA5-4CAE-B81A-347AC0F3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49" y="391423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8BE4EFC-178F-4ACE-A333-2E78D8B8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391423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221E4BC-8E63-4037-8F5D-2E0217C2E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25" y="4709815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597F58E-4BC6-4A6F-BB60-53544C67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7" y="4709816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3AE7D67-E22B-4381-8AAE-133DA7F0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30" y="4709817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4984528-A4BD-47B9-BD89-10E328AC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85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BFB6AACC-1466-41E4-934B-ECE8A683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2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850E6DB-45E3-425E-82BB-FF8DDD9F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3" y="4709818"/>
            <a:ext cx="407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5935216-6999-4CD1-969E-7D688E86B189}"/>
              </a:ext>
            </a:extLst>
          </p:cNvPr>
          <p:cNvSpPr txBox="1"/>
          <p:nvPr/>
        </p:nvSpPr>
        <p:spPr>
          <a:xfrm>
            <a:off x="1892151" y="3518115"/>
            <a:ext cx="6431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$500/month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2CBAC4-26CC-4518-A711-594D689F6175}"/>
              </a:ext>
            </a:extLst>
          </p:cNvPr>
          <p:cNvSpPr txBox="1"/>
          <p:nvPr/>
        </p:nvSpPr>
        <p:spPr>
          <a:xfrm>
            <a:off x="1872779" y="4311110"/>
            <a:ext cx="6819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$1000/month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C504A0-3DB7-4655-9A48-914040DEE083}"/>
              </a:ext>
            </a:extLst>
          </p:cNvPr>
          <p:cNvSpPr txBox="1"/>
          <p:nvPr/>
        </p:nvSpPr>
        <p:spPr>
          <a:xfrm>
            <a:off x="3427776" y="5106690"/>
            <a:ext cx="10538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$2000 </a:t>
            </a:r>
            <a:r>
              <a:rPr lang="en-US" sz="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su</a:t>
            </a:r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$2500 </a:t>
            </a:r>
            <a:r>
              <a:rPr lang="en-US" sz="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</a:t>
            </a:r>
            <a:r>
              <a:rPr lang="en-US" sz="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/fa</a:t>
            </a:r>
          </a:p>
        </p:txBody>
      </p:sp>
    </p:spTree>
    <p:extLst>
      <p:ext uri="{BB962C8B-B14F-4D97-AF65-F5344CB8AC3E}">
        <p14:creationId xmlns:p14="http://schemas.microsoft.com/office/powerpoint/2010/main" val="322795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BF68D3-B743-49B8-85A7-E3EEF16F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eligibility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692EAA2-4506-4FDF-8575-44D55B11CF45}"/>
              </a:ext>
            </a:extLst>
          </p:cNvPr>
          <p:cNvSpPr txBox="1">
            <a:spLocks/>
          </p:cNvSpPr>
          <p:nvPr/>
        </p:nvSpPr>
        <p:spPr>
          <a:xfrm>
            <a:off x="3344332" y="1600201"/>
            <a:ext cx="5313785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D.C. &amp; Austin – must be a U.S. citizen</a:t>
            </a:r>
          </a:p>
          <a:p>
            <a:pPr lvl="1"/>
            <a:r>
              <a:rPr lang="en-US" dirty="0"/>
              <a:t>Permanent residents &amp;/or international students may apply for the Rome program.</a:t>
            </a:r>
          </a:p>
          <a:p>
            <a:r>
              <a:rPr lang="en-US" sz="1800" dirty="0"/>
              <a:t>Be in good academic and conduct standing at TAMU.</a:t>
            </a:r>
          </a:p>
          <a:p>
            <a:r>
              <a:rPr lang="en-US" sz="1800" dirty="0"/>
              <a:t>Minimum 2.25 cumulative GPR; 2.5 preferred. </a:t>
            </a:r>
          </a:p>
          <a:p>
            <a:r>
              <a:rPr lang="en-US" sz="1800" dirty="0"/>
              <a:t>Possess valid health insurance during the internship.</a:t>
            </a:r>
          </a:p>
          <a:p>
            <a:r>
              <a:rPr lang="en-US" sz="1800" dirty="0"/>
              <a:t>Currently enrolled as an undergraduate, master’s, or Ph.D. student in the College of Agriculture &amp; Life Sciences. </a:t>
            </a:r>
          </a:p>
          <a:p>
            <a:r>
              <a:rPr lang="en-US" sz="1800" dirty="0"/>
              <a:t>Be able to attend all pre-departure events in College Station, Texas.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ECCE3E-7A3E-4CDB-AE2A-5BAC1DF992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08">
            <a:off x="585373" y="1851650"/>
            <a:ext cx="2427944" cy="364869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srgbClr val="000000">
                <a:alpha val="62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54721-A797-4EC7-945C-7AE7DB641D55}"/>
              </a:ext>
            </a:extLst>
          </p:cNvPr>
          <p:cNvSpPr txBox="1"/>
          <p:nvPr/>
        </p:nvSpPr>
        <p:spPr>
          <a:xfrm>
            <a:off x="3634431" y="6272432"/>
            <a:ext cx="5189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*some variation on eligibility exists by location, please visit website for details. </a:t>
            </a:r>
          </a:p>
        </p:txBody>
      </p:sp>
    </p:spTree>
    <p:extLst>
      <p:ext uri="{BB962C8B-B14F-4D97-AF65-F5344CB8AC3E}">
        <p14:creationId xmlns:p14="http://schemas.microsoft.com/office/powerpoint/2010/main" val="212084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964FF-39CC-4C86-BC5C-FA363F05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Aggies impact policy!</a:t>
            </a:r>
          </a:p>
        </p:txBody>
      </p:sp>
      <p:pic>
        <p:nvPicPr>
          <p:cNvPr id="5" name="Picture 4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6F37BD66-4B6E-4046-8DC8-99FA7BCF90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583267"/>
            <a:ext cx="1905000" cy="1905000"/>
          </a:xfrm>
          <a:prstGeom prst="rect">
            <a:avLst/>
          </a:prstGeom>
        </p:spPr>
      </p:pic>
      <p:pic>
        <p:nvPicPr>
          <p:cNvPr id="7" name="Picture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FA1C1B40-FD4C-412B-8C3B-229D16953C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7" y="1583267"/>
            <a:ext cx="1905000" cy="1905823"/>
          </a:xfrm>
          <a:prstGeom prst="rect">
            <a:avLst/>
          </a:prstGeom>
        </p:spPr>
      </p:pic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78C8C00A-FB03-474C-AEED-4FFD45DDF2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7" y="1583266"/>
            <a:ext cx="1905001" cy="1905001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66E9C7-A7BD-4270-9B94-56B38ED45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10" y="1583267"/>
            <a:ext cx="1905823" cy="1905823"/>
          </a:xfrm>
          <a:prstGeom prst="rect">
            <a:avLst/>
          </a:prstGeom>
        </p:spPr>
      </p:pic>
      <p:pic>
        <p:nvPicPr>
          <p:cNvPr id="13" name="Picture 12" descr="A person standing in front of a stone building&#10;&#10;Description automatically generated">
            <a:extLst>
              <a:ext uri="{FF2B5EF4-FFF2-40B4-BE49-F238E27FC236}">
                <a16:creationId xmlns:a16="http://schemas.microsoft.com/office/drawing/2014/main" id="{6A01AD97-080D-427A-8600-6254547382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3" y="3801534"/>
            <a:ext cx="1905000" cy="1905000"/>
          </a:xfrm>
          <a:prstGeom prst="rect">
            <a:avLst/>
          </a:prstGeom>
        </p:spPr>
      </p:pic>
      <p:pic>
        <p:nvPicPr>
          <p:cNvPr id="15" name="Picture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88659D7-DFB4-4031-8C2C-B64ADFAF3A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47" y="3801534"/>
            <a:ext cx="1905000" cy="1905000"/>
          </a:xfrm>
          <a:prstGeom prst="rect">
            <a:avLst/>
          </a:prstGeom>
        </p:spPr>
      </p:pic>
      <p:pic>
        <p:nvPicPr>
          <p:cNvPr id="17" name="Picture 16" descr="A person standing in a living room&#10;&#10;Description automatically generated">
            <a:extLst>
              <a:ext uri="{FF2B5EF4-FFF2-40B4-BE49-F238E27FC236}">
                <a16:creationId xmlns:a16="http://schemas.microsoft.com/office/drawing/2014/main" id="{5DBC66B0-63E0-4200-9540-7830986BF6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10" y="3801534"/>
            <a:ext cx="1902753" cy="1905000"/>
          </a:xfrm>
          <a:prstGeom prst="rect">
            <a:avLst/>
          </a:prstGeom>
        </p:spPr>
      </p:pic>
      <p:pic>
        <p:nvPicPr>
          <p:cNvPr id="19" name="Picture 18" descr="A picture containing person, outdoor, man, woman&#10;&#10;Description automatically generated">
            <a:extLst>
              <a:ext uri="{FF2B5EF4-FFF2-40B4-BE49-F238E27FC236}">
                <a16:creationId xmlns:a16="http://schemas.microsoft.com/office/drawing/2014/main" id="{0BC09924-8FC6-4BA4-BF1D-823A1B9FB0B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26" y="3801534"/>
            <a:ext cx="1905001" cy="19129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A175DE-C0E3-4DE7-8272-57A28E93EE78}"/>
              </a:ext>
            </a:extLst>
          </p:cNvPr>
          <p:cNvSpPr txBox="1"/>
          <p:nvPr/>
        </p:nvSpPr>
        <p:spPr>
          <a:xfrm>
            <a:off x="135467" y="1583267"/>
            <a:ext cx="115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ENTO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AC2A93-69B7-4454-ADE0-DAB71F67D050}"/>
              </a:ext>
            </a:extLst>
          </p:cNvPr>
          <p:cNvSpPr txBox="1"/>
          <p:nvPr/>
        </p:nvSpPr>
        <p:spPr>
          <a:xfrm>
            <a:off x="2444362" y="1583267"/>
            <a:ext cx="115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AGEC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3C4D3C-FCD2-4D18-8594-CFC2F5E0F44E}"/>
              </a:ext>
            </a:extLst>
          </p:cNvPr>
          <p:cNvSpPr/>
          <p:nvPr/>
        </p:nvSpPr>
        <p:spPr>
          <a:xfrm>
            <a:off x="4804458" y="159556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WFSC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016EDC-9CAE-47EC-B3FE-660EC9B467D9}"/>
              </a:ext>
            </a:extLst>
          </p:cNvPr>
          <p:cNvSpPr/>
          <p:nvPr/>
        </p:nvSpPr>
        <p:spPr>
          <a:xfrm>
            <a:off x="7075588" y="3801534"/>
            <a:ext cx="10101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AGSC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30187-49EC-49DE-939E-5ED350D2573E}"/>
              </a:ext>
            </a:extLst>
          </p:cNvPr>
          <p:cNvSpPr/>
          <p:nvPr/>
        </p:nvSpPr>
        <p:spPr>
          <a:xfrm>
            <a:off x="275635" y="3820068"/>
            <a:ext cx="9348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AGCJ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5BCB84-9E10-4BC0-BC5F-1A66AA093699}"/>
              </a:ext>
            </a:extLst>
          </p:cNvPr>
          <p:cNvSpPr/>
          <p:nvPr/>
        </p:nvSpPr>
        <p:spPr>
          <a:xfrm>
            <a:off x="2444362" y="3821669"/>
            <a:ext cx="1890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RPTS,  AGBU, SCSC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F3C0C0-5E5B-401A-AD6B-51B6A19B9BB3}"/>
              </a:ext>
            </a:extLst>
          </p:cNvPr>
          <p:cNvSpPr/>
          <p:nvPr/>
        </p:nvSpPr>
        <p:spPr>
          <a:xfrm>
            <a:off x="4764430" y="3801533"/>
            <a:ext cx="954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ESSM</a:t>
            </a:r>
            <a:endParaRPr lang="en-US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032395-6830-4092-976D-254D6C4C2F03}"/>
              </a:ext>
            </a:extLst>
          </p:cNvPr>
          <p:cNvSpPr/>
          <p:nvPr/>
        </p:nvSpPr>
        <p:spPr>
          <a:xfrm>
            <a:off x="7098127" y="1583266"/>
            <a:ext cx="10502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NUTR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759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44D86-8978-40DD-B753-3C75DF04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components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5694D1-E096-48F7-97ED-D9D945C561A7}"/>
              </a:ext>
            </a:extLst>
          </p:cNvPr>
          <p:cNvSpPr txBox="1">
            <a:spLocks/>
          </p:cNvSpPr>
          <p:nvPr/>
        </p:nvSpPr>
        <p:spPr>
          <a:xfrm>
            <a:off x="3923930" y="1536191"/>
            <a:ext cx="5051394" cy="50471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A completed location-specific ANRP Internship Program Application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Cover Letter and Professional Resume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Policy/Issue Essay</a:t>
            </a:r>
          </a:p>
          <a:p>
            <a:pPr marL="914400" lvl="1" indent="-514350" fontAlgn="base"/>
            <a:r>
              <a:rPr lang="en-US" sz="1800" dirty="0"/>
              <a:t>Location specific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Official college transcript(s)</a:t>
            </a:r>
          </a:p>
          <a:p>
            <a:pPr marL="914400" lvl="1" indent="-514350" fontAlgn="base"/>
            <a:r>
              <a:rPr lang="en-US" sz="1800" dirty="0"/>
              <a:t>Transfer transcript only required if student is in first semester at A&amp;M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Two (2) letters of recommendation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314ECC-A738-46BD-B4F6-ED048EBFB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59872"/>
              </p:ext>
            </p:extLst>
          </p:nvPr>
        </p:nvGraphicFramePr>
        <p:xfrm>
          <a:off x="704678" y="1892300"/>
          <a:ext cx="2422698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99" imgH="7543800" progId="Acrobat.Document.11">
                  <p:embed/>
                </p:oleObj>
              </mc:Choice>
              <mc:Fallback>
                <p:oleObj name="Acrobat Document" r:id="rId2" imgW="5829199" imgH="7543800" progId="Acrobat.Document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E314ECC-A738-46BD-B4F6-ED048EBFB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78" y="1892300"/>
                        <a:ext cx="2422698" cy="2846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5F9CD2D-45C3-40A7-9B38-EC54EE798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134335"/>
              </p:ext>
            </p:extLst>
          </p:nvPr>
        </p:nvGraphicFramePr>
        <p:xfrm>
          <a:off x="955766" y="2446338"/>
          <a:ext cx="2316072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5F9CD2D-45C3-40A7-9B38-EC54EE798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766" y="2446338"/>
                        <a:ext cx="2316072" cy="2722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9B39AC-68DF-4699-86F5-D2F5D2A35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43927"/>
              </p:ext>
            </p:extLst>
          </p:nvPr>
        </p:nvGraphicFramePr>
        <p:xfrm>
          <a:off x="1225945" y="2984500"/>
          <a:ext cx="2330055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9B39AC-68DF-4699-86F5-D2F5D2A352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945" y="2984500"/>
                        <a:ext cx="2330055" cy="2738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92784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ustom 1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3E0000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8BE11"/>
      </a:hlink>
      <a:folHlink>
        <a:srgbClr val="CBCBCB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EEEF58DD87B34BB4F954FFB915C280" ma:contentTypeVersion="14" ma:contentTypeDescription="Create a new document." ma:contentTypeScope="" ma:versionID="27dc8b687afa81d47b8c7157a7702c4f">
  <xsd:schema xmlns:xsd="http://www.w3.org/2001/XMLSchema" xmlns:xs="http://www.w3.org/2001/XMLSchema" xmlns:p="http://schemas.microsoft.com/office/2006/metadata/properties" xmlns:ns1="http://schemas.microsoft.com/sharepoint/v3" xmlns:ns2="6e9b5fd9-ec68-4b74-b548-067c16969cb5" xmlns:ns3="fa6d9d8d-1351-4f84-b834-f02875429bb7" targetNamespace="http://schemas.microsoft.com/office/2006/metadata/properties" ma:root="true" ma:fieldsID="ad72de29a2acf39eff3d9fd0ddc663d5" ns1:_="" ns2:_="" ns3:_="">
    <xsd:import namespace="http://schemas.microsoft.com/sharepoint/v3"/>
    <xsd:import namespace="6e9b5fd9-ec68-4b74-b548-067c16969cb5"/>
    <xsd:import namespace="fa6d9d8d-1351-4f84-b834-f02875429b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b5fd9-ec68-4b74-b548-067c16969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d9d8d-1351-4f84-b834-f02875429bb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5B256-F4CE-41A5-A892-B3E3F6186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9b5fd9-ec68-4b74-b548-067c16969cb5"/>
    <ds:schemaRef ds:uri="fa6d9d8d-1351-4f84-b834-f02875429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3FB15-2BCC-43F1-B547-1BF79A1362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EE71E7E-E6CE-48AF-B4B2-F8D2B5094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783</Words>
  <Application>Microsoft Office PowerPoint</Application>
  <PresentationFormat>On-screen Show (4:3)</PresentationFormat>
  <Paragraphs>164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Wingdings 3</vt:lpstr>
      <vt:lpstr>Urban Pop</vt:lpstr>
      <vt:lpstr>Acrobat Document</vt:lpstr>
      <vt:lpstr>Howdy!</vt:lpstr>
      <vt:lpstr>Agricultural &amp; natural resources policy internship program</vt:lpstr>
      <vt:lpstr>agenda</vt:lpstr>
      <vt:lpstr>Program overview</vt:lpstr>
      <vt:lpstr>locations</vt:lpstr>
      <vt:lpstr>Program benefits</vt:lpstr>
      <vt:lpstr>Basic eligibility</vt:lpstr>
      <vt:lpstr>Aggies impact policy!</vt:lpstr>
      <vt:lpstr>Application components</vt:lpstr>
      <vt:lpstr>Selection process</vt:lpstr>
      <vt:lpstr>Application deadlines</vt:lpstr>
      <vt:lpstr>Meet our former interns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Chivvis</dc:creator>
  <cp:lastModifiedBy>Erin Fisk</cp:lastModifiedBy>
  <cp:revision>130</cp:revision>
  <cp:lastPrinted>2015-11-05T21:31:10Z</cp:lastPrinted>
  <dcterms:created xsi:type="dcterms:W3CDTF">2015-06-05T19:57:53Z</dcterms:created>
  <dcterms:modified xsi:type="dcterms:W3CDTF">2021-09-01T17:14:39Z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0x0101004CEEEF58DD87B34BB4F954FFB915C280</vt:lpwstr>
  </property>
  <property fmtid="{D5CDD505-2E9C-101B-9397-08002B2CF9AE}" pid="3" name="Order">
    <vt:r8>2396800</vt:r8>
  </property>
</Properties>
</file>