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4"/>
  </p:notesMasterIdLst>
  <p:handoutMasterIdLst>
    <p:handoutMasterId r:id="rId15"/>
  </p:handoutMasterIdLst>
  <p:sldIdLst>
    <p:sldId id="257" r:id="rId5"/>
    <p:sldId id="258" r:id="rId6"/>
    <p:sldId id="259" r:id="rId7"/>
    <p:sldId id="267" r:id="rId8"/>
    <p:sldId id="260" r:id="rId9"/>
    <p:sldId id="261" r:id="rId10"/>
    <p:sldId id="269" r:id="rId11"/>
    <p:sldId id="262" r:id="rId12"/>
    <p:sldId id="263" r:id="rId1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B251955C-F866-42A9-8969-80068322AA7B}">
          <p14:sldIdLst>
            <p14:sldId id="257"/>
            <p14:sldId id="258"/>
            <p14:sldId id="259"/>
            <p14:sldId id="267"/>
            <p14:sldId id="260"/>
            <p14:sldId id="261"/>
            <p14:sldId id="269"/>
            <p14:sldId id="262"/>
            <p14:sldId id="263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54">
          <p15:clr>
            <a:srgbClr val="A4A3A4"/>
          </p15:clr>
        </p15:guide>
        <p15:guide id="2" pos="287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208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AB34DE-6790-4A16-BCCF-AD9DC556374F}" v="27" dt="2022-08-10T14:35:21.945"/>
  </p1510:revLst>
</p1510:revInfo>
</file>

<file path=ppt/tableStyles.xml><?xml version="1.0" encoding="utf-8"?>
<a:tblStyleLst xmlns:a="http://schemas.openxmlformats.org/drawingml/2006/main" def="{5C22544A-7EE6-4342-B048-85BDC9FD1C3A}"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420" autoAdjust="0"/>
    <p:restoredTop sz="94660"/>
  </p:normalViewPr>
  <p:slideViewPr>
    <p:cSldViewPr snapToGrid="0" snapToObjects="1" showGuides="1">
      <p:cViewPr varScale="1">
        <p:scale>
          <a:sx n="106" d="100"/>
          <a:sy n="106" d="100"/>
        </p:scale>
        <p:origin x="1836" y="96"/>
      </p:cViewPr>
      <p:guideLst>
        <p:guide orient="horz" pos="2154"/>
        <p:guide pos="287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68" d="100"/>
          <a:sy n="68" d="100"/>
        </p:scale>
        <p:origin x="-3306" y="-12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presProps" Target="presProps.xml"/><Relationship Id="rId20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rin Fisk" userId="S::erin.fisk@agnet.tamu.edu::6c37351d-4199-4eb7-b0dc-056f827e5f6c" providerId="AD" clId="Web-{99E24A56-BC64-BCDF-0D09-74DD26DC74CF}"/>
    <pc:docChg chg="modSld">
      <pc:chgData name="Erin Fisk" userId="S::erin.fisk@agnet.tamu.edu::6c37351d-4199-4eb7-b0dc-056f827e5f6c" providerId="AD" clId="Web-{99E24A56-BC64-BCDF-0D09-74DD26DC74CF}" dt="2020-08-25T19:54:38.499" v="236" actId="20577"/>
      <pc:docMkLst>
        <pc:docMk/>
      </pc:docMkLst>
      <pc:sldChg chg="modSp">
        <pc:chgData name="Erin Fisk" userId="S::erin.fisk@agnet.tamu.edu::6c37351d-4199-4eb7-b0dc-056f827e5f6c" providerId="AD" clId="Web-{99E24A56-BC64-BCDF-0D09-74DD26DC74CF}" dt="2020-08-25T19:54:38.499" v="235" actId="20577"/>
        <pc:sldMkLst>
          <pc:docMk/>
          <pc:sldMk cId="3399391896" sldId="262"/>
        </pc:sldMkLst>
        <pc:spChg chg="mod">
          <ac:chgData name="Erin Fisk" userId="S::erin.fisk@agnet.tamu.edu::6c37351d-4199-4eb7-b0dc-056f827e5f6c" providerId="AD" clId="Web-{99E24A56-BC64-BCDF-0D09-74DD26DC74CF}" dt="2020-08-25T19:53:14.890" v="174" actId="20577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S::erin.fisk@agnet.tamu.edu::6c37351d-4199-4eb7-b0dc-056f827e5f6c" providerId="AD" clId="Web-{99E24A56-BC64-BCDF-0D09-74DD26DC74CF}" dt="2020-08-25T19:54:38.499" v="235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S::erin.fisk@agnet.tamu.edu::6c37351d-4199-4eb7-b0dc-056f827e5f6c" providerId="AD" clId="Web-{99E24A56-BC64-BCDF-0D09-74DD26DC74CF}" dt="2020-08-25T19:47:30.379" v="166" actId="20577"/>
          <ac:spMkLst>
            <pc:docMk/>
            <pc:sldMk cId="3399391896" sldId="262"/>
            <ac:spMk id="9" creationId="{068A0EE4-6237-44C3-8FE6-CEA5BEE34958}"/>
          </ac:spMkLst>
        </pc:spChg>
      </pc:sldChg>
    </pc:docChg>
  </pc:docChgLst>
  <pc:docChgLst>
    <pc:chgData name="Erin Fisk" userId="6c37351d-4199-4eb7-b0dc-056f827e5f6c" providerId="ADAL" clId="{59B4DCA6-BC0F-4611-A97B-22397444ED11}"/>
    <pc:docChg chg="modSld">
      <pc:chgData name="Erin Fisk" userId="6c37351d-4199-4eb7-b0dc-056f827e5f6c" providerId="ADAL" clId="{59B4DCA6-BC0F-4611-A97B-22397444ED11}" dt="2021-02-02T15:30:47.774" v="3" actId="20577"/>
      <pc:docMkLst>
        <pc:docMk/>
      </pc:docMkLst>
      <pc:sldChg chg="modSp mod">
        <pc:chgData name="Erin Fisk" userId="6c37351d-4199-4eb7-b0dc-056f827e5f6c" providerId="ADAL" clId="{59B4DCA6-BC0F-4611-A97B-22397444ED11}" dt="2021-02-02T15:30:47.774" v="3" actId="20577"/>
        <pc:sldMkLst>
          <pc:docMk/>
          <pc:sldMk cId="2090521903" sldId="258"/>
        </pc:sldMkLst>
        <pc:spChg chg="mod">
          <ac:chgData name="Erin Fisk" userId="6c37351d-4199-4eb7-b0dc-056f827e5f6c" providerId="ADAL" clId="{59B4DCA6-BC0F-4611-A97B-22397444ED11}" dt="2021-02-02T15:30:47.774" v="3" actId="20577"/>
          <ac:spMkLst>
            <pc:docMk/>
            <pc:sldMk cId="2090521903" sldId="258"/>
            <ac:spMk id="6" creationId="{842C6254-F571-4077-B394-22451E570545}"/>
          </ac:spMkLst>
        </pc:spChg>
      </pc:sldChg>
    </pc:docChg>
  </pc:docChgLst>
  <pc:docChgLst>
    <pc:chgData name="Erin Fisk" userId="6c37351d-4199-4eb7-b0dc-056f827e5f6c" providerId="ADAL" clId="{2E211CD0-4BFE-43F5-A49C-C6ACB41B04A9}"/>
    <pc:docChg chg="custSel modSld">
      <pc:chgData name="Erin Fisk" userId="6c37351d-4199-4eb7-b0dc-056f827e5f6c" providerId="ADAL" clId="{2E211CD0-4BFE-43F5-A49C-C6ACB41B04A9}" dt="2021-01-21T15:47:16.061" v="217" actId="20577"/>
      <pc:docMkLst>
        <pc:docMk/>
      </pc:docMkLst>
      <pc:sldChg chg="modSp mod">
        <pc:chgData name="Erin Fisk" userId="6c37351d-4199-4eb7-b0dc-056f827e5f6c" providerId="ADAL" clId="{2E211CD0-4BFE-43F5-A49C-C6ACB41B04A9}" dt="2021-01-21T15:47:16.061" v="217" actId="20577"/>
        <pc:sldMkLst>
          <pc:docMk/>
          <pc:sldMk cId="3399391896" sldId="262"/>
        </pc:sldMkLst>
        <pc:spChg chg="mod">
          <ac:chgData name="Erin Fisk" userId="6c37351d-4199-4eb7-b0dc-056f827e5f6c" providerId="ADAL" clId="{2E211CD0-4BFE-43F5-A49C-C6ACB41B04A9}" dt="2021-01-21T15:44:57.431" v="20" actId="207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6c37351d-4199-4eb7-b0dc-056f827e5f6c" providerId="ADAL" clId="{2E211CD0-4BFE-43F5-A49C-C6ACB41B04A9}" dt="2021-01-21T15:46:10.396" v="132" actId="20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2E211CD0-4BFE-43F5-A49C-C6ACB41B04A9}" dt="2021-01-21T15:47:16.061" v="217" actId="20577"/>
          <ac:spMkLst>
            <pc:docMk/>
            <pc:sldMk cId="3399391896" sldId="262"/>
            <ac:spMk id="9" creationId="{068A0EE4-6237-44C3-8FE6-CEA5BEE34958}"/>
          </ac:spMkLst>
        </pc:spChg>
      </pc:sldChg>
    </pc:docChg>
  </pc:docChgLst>
  <pc:docChgLst>
    <pc:chgData name="Erin Fisk" userId="6c37351d-4199-4eb7-b0dc-056f827e5f6c" providerId="ADAL" clId="{51AB34DE-6790-4A16-BCCF-AD9DC556374F}"/>
    <pc:docChg chg="undo custSel modSld">
      <pc:chgData name="Erin Fisk" userId="6c37351d-4199-4eb7-b0dc-056f827e5f6c" providerId="ADAL" clId="{51AB34DE-6790-4A16-BCCF-AD9DC556374F}" dt="2022-08-10T14:40:22.481" v="266" actId="688"/>
      <pc:docMkLst>
        <pc:docMk/>
      </pc:docMkLst>
      <pc:sldChg chg="modSp mod">
        <pc:chgData name="Erin Fisk" userId="6c37351d-4199-4eb7-b0dc-056f827e5f6c" providerId="ADAL" clId="{51AB34DE-6790-4A16-BCCF-AD9DC556374F}" dt="2022-08-10T14:40:22.481" v="266" actId="688"/>
        <pc:sldMkLst>
          <pc:docMk/>
          <pc:sldMk cId="2120849469" sldId="261"/>
        </pc:sldMkLst>
        <pc:picChg chg="mod">
          <ac:chgData name="Erin Fisk" userId="6c37351d-4199-4eb7-b0dc-056f827e5f6c" providerId="ADAL" clId="{51AB34DE-6790-4A16-BCCF-AD9DC556374F}" dt="2022-08-10T14:40:22.481" v="266" actId="688"/>
          <ac:picMkLst>
            <pc:docMk/>
            <pc:sldMk cId="2120849469" sldId="261"/>
            <ac:picMk id="5" creationId="{86ECCE3E-7A3E-4CDB-AE2A-5BAC1DF992B8}"/>
          </ac:picMkLst>
        </pc:picChg>
      </pc:sldChg>
      <pc:sldChg chg="modSp mod">
        <pc:chgData name="Erin Fisk" userId="6c37351d-4199-4eb7-b0dc-056f827e5f6c" providerId="ADAL" clId="{51AB34DE-6790-4A16-BCCF-AD9DC556374F}" dt="2022-08-10T14:07:46.545" v="188" actId="20577"/>
        <pc:sldMkLst>
          <pc:docMk/>
          <pc:sldMk cId="3399391896" sldId="262"/>
        </pc:sldMkLst>
        <pc:spChg chg="mod">
          <ac:chgData name="Erin Fisk" userId="6c37351d-4199-4eb7-b0dc-056f827e5f6c" providerId="ADAL" clId="{51AB34DE-6790-4A16-BCCF-AD9DC556374F}" dt="2022-08-10T14:05:20.497" v="24" actId="207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6c37351d-4199-4eb7-b0dc-056f827e5f6c" providerId="ADAL" clId="{51AB34DE-6790-4A16-BCCF-AD9DC556374F}" dt="2022-08-10T14:06:21.719" v="131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51AB34DE-6790-4A16-BCCF-AD9DC556374F}" dt="2022-08-10T14:07:46.545" v="188" actId="20577"/>
          <ac:spMkLst>
            <pc:docMk/>
            <pc:sldMk cId="3399391896" sldId="262"/>
            <ac:spMk id="9" creationId="{068A0EE4-6237-44C3-8FE6-CEA5BEE34958}"/>
          </ac:spMkLst>
        </pc:spChg>
      </pc:sldChg>
      <pc:sldChg chg="modSp mod">
        <pc:chgData name="Erin Fisk" userId="6c37351d-4199-4eb7-b0dc-056f827e5f6c" providerId="ADAL" clId="{51AB34DE-6790-4A16-BCCF-AD9DC556374F}" dt="2022-08-10T14:25:58.608" v="205" actId="14826"/>
        <pc:sldMkLst>
          <pc:docMk/>
          <pc:sldMk cId="1755190696" sldId="263"/>
        </pc:sldMkLst>
        <pc:grpChg chg="mod">
          <ac:chgData name="Erin Fisk" userId="6c37351d-4199-4eb7-b0dc-056f827e5f6c" providerId="ADAL" clId="{51AB34DE-6790-4A16-BCCF-AD9DC556374F}" dt="2022-08-10T14:25:58.608" v="205" actId="14826"/>
          <ac:grpSpMkLst>
            <pc:docMk/>
            <pc:sldMk cId="1755190696" sldId="263"/>
            <ac:grpSpMk id="12" creationId="{3CAE0660-B7C3-4C45-8CBA-9051DA93AE01}"/>
          </ac:grpSpMkLst>
        </pc:grp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3" creationId="{65AF2831-439A-4C35-96FC-00D5CF5C0E32}"/>
          </ac:picMkLst>
        </pc:pic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4" creationId="{693D6956-6ACD-4988-A8F6-D8E070A8E7CD}"/>
          </ac:picMkLst>
        </pc:pic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5" creationId="{A0324B18-1019-426B-BEF9-5E081928C30E}"/>
          </ac:picMkLst>
        </pc:pic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6" creationId="{98915437-0DD3-4B56-BF43-DB834FA8BF45}"/>
          </ac:picMkLst>
        </pc:pic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7" creationId="{E56C8544-C879-44BD-982F-27A8BAE6C9EE}"/>
          </ac:picMkLst>
        </pc:picChg>
        <pc:picChg chg="mod">
          <ac:chgData name="Erin Fisk" userId="6c37351d-4199-4eb7-b0dc-056f827e5f6c" providerId="ADAL" clId="{51AB34DE-6790-4A16-BCCF-AD9DC556374F}" dt="2022-08-10T14:25:58.608" v="205" actId="14826"/>
          <ac:picMkLst>
            <pc:docMk/>
            <pc:sldMk cId="1755190696" sldId="263"/>
            <ac:picMk id="18" creationId="{1F545579-B7F7-420A-8A83-FC4DBA5EEBAE}"/>
          </ac:picMkLst>
        </pc:picChg>
      </pc:sldChg>
      <pc:sldChg chg="addSp delSp modSp mod">
        <pc:chgData name="Erin Fisk" userId="6c37351d-4199-4eb7-b0dc-056f827e5f6c" providerId="ADAL" clId="{51AB34DE-6790-4A16-BCCF-AD9DC556374F}" dt="2022-08-10T14:35:52.267" v="265" actId="1076"/>
        <pc:sldMkLst>
          <pc:docMk/>
          <pc:sldMk cId="1206279553" sldId="269"/>
        </pc:sldMkLst>
        <pc:spChg chg="mod">
          <ac:chgData name="Erin Fisk" userId="6c37351d-4199-4eb7-b0dc-056f827e5f6c" providerId="ADAL" clId="{51AB34DE-6790-4A16-BCCF-AD9DC556374F}" dt="2022-08-10T14:35:13.946" v="256"/>
          <ac:spMkLst>
            <pc:docMk/>
            <pc:sldMk cId="1206279553" sldId="269"/>
            <ac:spMk id="20" creationId="{38A175DE-C0E3-4DE7-8272-57A28E93EE78}"/>
          </ac:spMkLst>
        </pc:spChg>
        <pc:spChg chg="mod">
          <ac:chgData name="Erin Fisk" userId="6c37351d-4199-4eb7-b0dc-056f827e5f6c" providerId="ADAL" clId="{51AB34DE-6790-4A16-BCCF-AD9DC556374F}" dt="2022-08-10T14:35:52.267" v="265" actId="1076"/>
          <ac:spMkLst>
            <pc:docMk/>
            <pc:sldMk cId="1206279553" sldId="269"/>
            <ac:spMk id="24" creationId="{A5A30187-49EC-49DE-939E-5ED350D2573E}"/>
          </ac:spMkLst>
        </pc:spChg>
        <pc:spChg chg="del mod">
          <ac:chgData name="Erin Fisk" userId="6c37351d-4199-4eb7-b0dc-056f827e5f6c" providerId="ADAL" clId="{51AB34DE-6790-4A16-BCCF-AD9DC556374F}" dt="2022-08-10T14:34:58.090" v="243"/>
          <ac:spMkLst>
            <pc:docMk/>
            <pc:sldMk cId="1206279553" sldId="269"/>
            <ac:spMk id="25" creationId="{E85BCB84-9E10-4BC0-BC5F-1A66AA093699}"/>
          </ac:spMkLst>
        </pc:spChg>
        <pc:spChg chg="add mod">
          <ac:chgData name="Erin Fisk" userId="6c37351d-4199-4eb7-b0dc-056f827e5f6c" providerId="ADAL" clId="{51AB34DE-6790-4A16-BCCF-AD9DC556374F}" dt="2022-08-10T14:35:47.625" v="264" actId="1076"/>
          <ac:spMkLst>
            <pc:docMk/>
            <pc:sldMk cId="1206279553" sldId="269"/>
            <ac:spMk id="93" creationId="{BDF4C0D3-155B-E3BE-EF83-70ABB5B88367}"/>
          </ac:spMkLst>
        </pc:spChg>
        <pc:picChg chg="mod">
          <ac:chgData name="Erin Fisk" userId="6c37351d-4199-4eb7-b0dc-056f827e5f6c" providerId="ADAL" clId="{51AB34DE-6790-4A16-BCCF-AD9DC556374F}" dt="2022-08-10T14:30:31.505" v="220" actId="688"/>
          <ac:picMkLst>
            <pc:docMk/>
            <pc:sldMk cId="1206279553" sldId="269"/>
            <ac:picMk id="6" creationId="{6FAA2543-12D5-43CF-B393-0F7503B1994F}"/>
          </ac:picMkLst>
        </pc:picChg>
        <pc:picChg chg="mod">
          <ac:chgData name="Erin Fisk" userId="6c37351d-4199-4eb7-b0dc-056f827e5f6c" providerId="ADAL" clId="{51AB34DE-6790-4A16-BCCF-AD9DC556374F}" dt="2022-08-10T14:35:05.686" v="253" actId="27614"/>
          <ac:picMkLst>
            <pc:docMk/>
            <pc:sldMk cId="1206279553" sldId="269"/>
            <ac:picMk id="7" creationId="{B7981D11-5700-621E-80EB-72C8F34699C4}"/>
          </ac:picMkLst>
        </pc:picChg>
        <pc:picChg chg="mod">
          <ac:chgData name="Erin Fisk" userId="6c37351d-4199-4eb7-b0dc-056f827e5f6c" providerId="ADAL" clId="{51AB34DE-6790-4A16-BCCF-AD9DC556374F}" dt="2022-08-10T14:28:17.487" v="209" actId="14826"/>
          <ac:picMkLst>
            <pc:docMk/>
            <pc:sldMk cId="1206279553" sldId="269"/>
            <ac:picMk id="8" creationId="{4A7E329C-1A43-47B7-869D-43781760A219}"/>
          </ac:picMkLst>
        </pc:picChg>
        <pc:picChg chg="mod">
          <ac:chgData name="Erin Fisk" userId="6c37351d-4199-4eb7-b0dc-056f827e5f6c" providerId="ADAL" clId="{51AB34DE-6790-4A16-BCCF-AD9DC556374F}" dt="2022-08-10T14:35:05.686" v="251" actId="27614"/>
          <ac:picMkLst>
            <pc:docMk/>
            <pc:sldMk cId="1206279553" sldId="269"/>
            <ac:picMk id="10" creationId="{C6A3650D-90D7-4E59-3CB4-876676E029A5}"/>
          </ac:picMkLst>
        </pc:picChg>
        <pc:picChg chg="mod modCrop">
          <ac:chgData name="Erin Fisk" userId="6c37351d-4199-4eb7-b0dc-056f827e5f6c" providerId="ADAL" clId="{51AB34DE-6790-4A16-BCCF-AD9DC556374F}" dt="2022-08-10T14:32:04.575" v="229" actId="14100"/>
          <ac:picMkLst>
            <pc:docMk/>
            <pc:sldMk cId="1206279553" sldId="269"/>
            <ac:picMk id="11" creationId="{A266E9C7-A7BD-4270-9B94-56B38ED45AB0}"/>
          </ac:picMkLst>
        </pc:picChg>
        <pc:picChg chg="mod modCrop">
          <ac:chgData name="Erin Fisk" userId="6c37351d-4199-4eb7-b0dc-056f827e5f6c" providerId="ADAL" clId="{51AB34DE-6790-4A16-BCCF-AD9DC556374F}" dt="2022-08-10T14:29:53.045" v="218" actId="14100"/>
          <ac:picMkLst>
            <pc:docMk/>
            <pc:sldMk cId="1206279553" sldId="269"/>
            <ac:picMk id="12" creationId="{0324D6D9-D907-4318-B2A5-10D6851C79E0}"/>
          </ac:picMkLst>
        </pc:picChg>
        <pc:picChg chg="mod">
          <ac:chgData name="Erin Fisk" userId="6c37351d-4199-4eb7-b0dc-056f827e5f6c" providerId="ADAL" clId="{51AB34DE-6790-4A16-BCCF-AD9DC556374F}" dt="2022-08-10T14:27:34.081" v="207" actId="14826"/>
          <ac:picMkLst>
            <pc:docMk/>
            <pc:sldMk cId="1206279553" sldId="269"/>
            <ac:picMk id="13" creationId="{4750A605-D3F6-49D1-A69A-88FDAEB9BDE1}"/>
          </ac:picMkLst>
        </pc:picChg>
        <pc:picChg chg="mod modCrop">
          <ac:chgData name="Erin Fisk" userId="6c37351d-4199-4eb7-b0dc-056f827e5f6c" providerId="ADAL" clId="{51AB34DE-6790-4A16-BCCF-AD9DC556374F}" dt="2022-08-10T14:34:53.451" v="240" actId="14100"/>
          <ac:picMkLst>
            <pc:docMk/>
            <pc:sldMk cId="1206279553" sldId="269"/>
            <ac:picMk id="15" creationId="{888659D7-DFB4-4031-8C2C-B64ADFAF3A43}"/>
          </ac:picMkLst>
        </pc:picChg>
        <pc:picChg chg="mod">
          <ac:chgData name="Erin Fisk" userId="6c37351d-4199-4eb7-b0dc-056f827e5f6c" providerId="ADAL" clId="{51AB34DE-6790-4A16-BCCF-AD9DC556374F}" dt="2022-08-10T14:26:58.970" v="206" actId="14826"/>
          <ac:picMkLst>
            <pc:docMk/>
            <pc:sldMk cId="1206279553" sldId="269"/>
            <ac:picMk id="16" creationId="{2296BE0E-0496-434C-859C-6B552E50C55C}"/>
          </ac:picMkLst>
        </pc:picChg>
        <pc:picChg chg="mod">
          <ac:chgData name="Erin Fisk" userId="6c37351d-4199-4eb7-b0dc-056f827e5f6c" providerId="ADAL" clId="{51AB34DE-6790-4A16-BCCF-AD9DC556374F}" dt="2022-08-10T14:28:37.616" v="210" actId="14826"/>
          <ac:picMkLst>
            <pc:docMk/>
            <pc:sldMk cId="1206279553" sldId="269"/>
            <ac:picMk id="26" creationId="{AB6EF273-0099-4E35-94CF-4399A78BE1D1}"/>
          </ac:picMkLst>
        </pc:picChg>
        <pc:picChg chg="mod">
          <ac:chgData name="Erin Fisk" userId="6c37351d-4199-4eb7-b0dc-056f827e5f6c" providerId="ADAL" clId="{51AB34DE-6790-4A16-BCCF-AD9DC556374F}" dt="2022-08-10T14:35:05.686" v="255" actId="27614"/>
          <ac:picMkLst>
            <pc:docMk/>
            <pc:sldMk cId="1206279553" sldId="269"/>
            <ac:picMk id="40" creationId="{229ED77B-AAF0-74D6-F638-07917FAEA6DF}"/>
          </ac:picMkLst>
        </pc:picChg>
        <pc:picChg chg="mod">
          <ac:chgData name="Erin Fisk" userId="6c37351d-4199-4eb7-b0dc-056f827e5f6c" providerId="ADAL" clId="{51AB34DE-6790-4A16-BCCF-AD9DC556374F}" dt="2022-08-10T14:35:05.686" v="254" actId="962"/>
          <ac:picMkLst>
            <pc:docMk/>
            <pc:sldMk cId="1206279553" sldId="269"/>
            <ac:picMk id="90" creationId="{A23CECB2-0987-1925-9481-DEABC7D589A1}"/>
          </ac:picMkLst>
        </pc:picChg>
      </pc:sldChg>
    </pc:docChg>
  </pc:docChgLst>
  <pc:docChgLst>
    <pc:chgData name="Erin Fisk" userId="6c37351d-4199-4eb7-b0dc-056f827e5f6c" providerId="ADAL" clId="{CAA874A9-FA3B-41F4-AE99-34350BB4932C}"/>
    <pc:docChg chg="custSel modSld">
      <pc:chgData name="Erin Fisk" userId="6c37351d-4199-4eb7-b0dc-056f827e5f6c" providerId="ADAL" clId="{CAA874A9-FA3B-41F4-AE99-34350BB4932C}" dt="2021-07-07T15:49:56.462" v="362" actId="688"/>
      <pc:docMkLst>
        <pc:docMk/>
      </pc:docMkLst>
      <pc:sldChg chg="modSp mod">
        <pc:chgData name="Erin Fisk" userId="6c37351d-4199-4eb7-b0dc-056f827e5f6c" providerId="ADAL" clId="{CAA874A9-FA3B-41F4-AE99-34350BB4932C}" dt="2021-07-07T15:49:56.462" v="362" actId="688"/>
        <pc:sldMkLst>
          <pc:docMk/>
          <pc:sldMk cId="2090521903" sldId="258"/>
        </pc:sldMkLst>
        <pc:picChg chg="mod">
          <ac:chgData name="Erin Fisk" userId="6c37351d-4199-4eb7-b0dc-056f827e5f6c" providerId="ADAL" clId="{CAA874A9-FA3B-41F4-AE99-34350BB4932C}" dt="2021-07-07T15:49:56.462" v="362" actId="688"/>
          <ac:picMkLst>
            <pc:docMk/>
            <pc:sldMk cId="2090521903" sldId="258"/>
            <ac:picMk id="7" creationId="{016AE00A-E4EC-413F-B9EF-578609E0D949}"/>
          </ac:picMkLst>
        </pc:picChg>
      </pc:sldChg>
      <pc:sldChg chg="modSp mod">
        <pc:chgData name="Erin Fisk" userId="6c37351d-4199-4eb7-b0dc-056f827e5f6c" providerId="ADAL" clId="{CAA874A9-FA3B-41F4-AE99-34350BB4932C}" dt="2021-07-06T16:42:08.476" v="361" actId="20577"/>
        <pc:sldMkLst>
          <pc:docMk/>
          <pc:sldMk cId="3399391896" sldId="262"/>
        </pc:sldMkLst>
        <pc:spChg chg="mod">
          <ac:chgData name="Erin Fisk" userId="6c37351d-4199-4eb7-b0dc-056f827e5f6c" providerId="ADAL" clId="{CAA874A9-FA3B-41F4-AE99-34350BB4932C}" dt="2021-07-06T16:39:33.986" v="111" actId="113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CAA874A9-FA3B-41F4-AE99-34350BB4932C}" dt="2021-07-06T16:42:08.476" v="361" actId="20577"/>
          <ac:spMkLst>
            <pc:docMk/>
            <pc:sldMk cId="3399391896" sldId="262"/>
            <ac:spMk id="9" creationId="{068A0EE4-6237-44C3-8FE6-CEA5BEE34958}"/>
          </ac:spMkLst>
        </pc:spChg>
      </pc:sldChg>
    </pc:docChg>
  </pc:docChgLst>
  <pc:docChgLst>
    <pc:chgData name="Erin Fisk" userId="6c37351d-4199-4eb7-b0dc-056f827e5f6c" providerId="ADAL" clId="{C093F1E5-81D8-48ED-908B-52628907AB4D}"/>
    <pc:docChg chg="undo custSel addSld delSld modSld modSection">
      <pc:chgData name="Erin Fisk" userId="6c37351d-4199-4eb7-b0dc-056f827e5f6c" providerId="ADAL" clId="{C093F1E5-81D8-48ED-908B-52628907AB4D}" dt="2022-01-27T20:13:16.344" v="714" actId="47"/>
      <pc:docMkLst>
        <pc:docMk/>
      </pc:docMkLst>
      <pc:sldChg chg="modSp mod">
        <pc:chgData name="Erin Fisk" userId="6c37351d-4199-4eb7-b0dc-056f827e5f6c" providerId="ADAL" clId="{C093F1E5-81D8-48ED-908B-52628907AB4D}" dt="2022-01-14T20:00:23.205" v="504" actId="2711"/>
        <pc:sldMkLst>
          <pc:docMk/>
          <pc:sldMk cId="1856976411" sldId="257"/>
        </pc:sldMkLst>
        <pc:spChg chg="mod">
          <ac:chgData name="Erin Fisk" userId="6c37351d-4199-4eb7-b0dc-056f827e5f6c" providerId="ADAL" clId="{C093F1E5-81D8-48ED-908B-52628907AB4D}" dt="2022-01-14T20:00:23.205" v="504" actId="2711"/>
          <ac:spMkLst>
            <pc:docMk/>
            <pc:sldMk cId="1856976411" sldId="257"/>
            <ac:spMk id="2" creationId="{00000000-0000-0000-0000-000000000000}"/>
          </ac:spMkLst>
        </pc:spChg>
        <pc:spChg chg="mod">
          <ac:chgData name="Erin Fisk" userId="6c37351d-4199-4eb7-b0dc-056f827e5f6c" providerId="ADAL" clId="{C093F1E5-81D8-48ED-908B-52628907AB4D}" dt="2022-01-14T20:00:23.205" v="504" actId="2711"/>
          <ac:spMkLst>
            <pc:docMk/>
            <pc:sldMk cId="1856976411" sldId="257"/>
            <ac:spMk id="3" creationId="{00000000-0000-0000-0000-000000000000}"/>
          </ac:spMkLst>
        </pc:spChg>
        <pc:spChg chg="mod">
          <ac:chgData name="Erin Fisk" userId="6c37351d-4199-4eb7-b0dc-056f827e5f6c" providerId="ADAL" clId="{C093F1E5-81D8-48ED-908B-52628907AB4D}" dt="2022-01-14T20:00:23.205" v="504" actId="2711"/>
          <ac:spMkLst>
            <pc:docMk/>
            <pc:sldMk cId="1856976411" sldId="257"/>
            <ac:spMk id="5" creationId="{00000000-0000-0000-0000-000000000000}"/>
          </ac:spMkLst>
        </pc:spChg>
      </pc:sldChg>
      <pc:sldChg chg="addSp delSp modSp mod">
        <pc:chgData name="Erin Fisk" userId="6c37351d-4199-4eb7-b0dc-056f827e5f6c" providerId="ADAL" clId="{C093F1E5-81D8-48ED-908B-52628907AB4D}" dt="2022-01-14T20:00:29.205" v="505" actId="2711"/>
        <pc:sldMkLst>
          <pc:docMk/>
          <pc:sldMk cId="2090521903" sldId="258"/>
        </pc:sldMkLst>
        <pc:spChg chg="mod">
          <ac:chgData name="Erin Fisk" userId="6c37351d-4199-4eb7-b0dc-056f827e5f6c" providerId="ADAL" clId="{C093F1E5-81D8-48ED-908B-52628907AB4D}" dt="2022-01-14T20:00:29.205" v="505" actId="2711"/>
          <ac:spMkLst>
            <pc:docMk/>
            <pc:sldMk cId="2090521903" sldId="258"/>
            <ac:spMk id="4" creationId="{C59B1BBE-151E-4799-8FB3-BED3E79E0479}"/>
          </ac:spMkLst>
        </pc:spChg>
        <pc:spChg chg="mod">
          <ac:chgData name="Erin Fisk" userId="6c37351d-4199-4eb7-b0dc-056f827e5f6c" providerId="ADAL" clId="{C093F1E5-81D8-48ED-908B-52628907AB4D}" dt="2022-01-14T20:00:29.205" v="505" actId="2711"/>
          <ac:spMkLst>
            <pc:docMk/>
            <pc:sldMk cId="2090521903" sldId="258"/>
            <ac:spMk id="5" creationId="{F5ABA293-8259-4D80-B705-B480E105B603}"/>
          </ac:spMkLst>
        </pc:spChg>
        <pc:spChg chg="mod">
          <ac:chgData name="Erin Fisk" userId="6c37351d-4199-4eb7-b0dc-056f827e5f6c" providerId="ADAL" clId="{C093F1E5-81D8-48ED-908B-52628907AB4D}" dt="2022-01-14T20:00:29.205" v="505" actId="2711"/>
          <ac:spMkLst>
            <pc:docMk/>
            <pc:sldMk cId="2090521903" sldId="258"/>
            <ac:spMk id="6" creationId="{842C6254-F571-4077-B394-22451E570545}"/>
          </ac:spMkLst>
        </pc:spChg>
        <pc:picChg chg="del">
          <ac:chgData name="Erin Fisk" userId="6c37351d-4199-4eb7-b0dc-056f827e5f6c" providerId="ADAL" clId="{C093F1E5-81D8-48ED-908B-52628907AB4D}" dt="2022-01-14T19:45:26.215" v="502" actId="478"/>
          <ac:picMkLst>
            <pc:docMk/>
            <pc:sldMk cId="2090521903" sldId="258"/>
            <ac:picMk id="7" creationId="{016AE00A-E4EC-413F-B9EF-578609E0D949}"/>
          </ac:picMkLst>
        </pc:picChg>
        <pc:picChg chg="add mod">
          <ac:chgData name="Erin Fisk" userId="6c37351d-4199-4eb7-b0dc-056f827e5f6c" providerId="ADAL" clId="{C093F1E5-81D8-48ED-908B-52628907AB4D}" dt="2022-01-14T19:45:26.455" v="503"/>
          <ac:picMkLst>
            <pc:docMk/>
            <pc:sldMk cId="2090521903" sldId="258"/>
            <ac:picMk id="8" creationId="{CF9403FC-B408-4388-8C88-1B10ED58FD9D}"/>
          </ac:picMkLst>
        </pc:picChg>
      </pc:sldChg>
      <pc:sldChg chg="addSp delSp modSp mod">
        <pc:chgData name="Erin Fisk" userId="6c37351d-4199-4eb7-b0dc-056f827e5f6c" providerId="ADAL" clId="{C093F1E5-81D8-48ED-908B-52628907AB4D}" dt="2022-01-14T20:46:40.662" v="597" actId="255"/>
        <pc:sldMkLst>
          <pc:docMk/>
          <pc:sldMk cId="2661134879" sldId="259"/>
        </pc:sldMkLst>
        <pc:spChg chg="mod">
          <ac:chgData name="Erin Fisk" userId="6c37351d-4199-4eb7-b0dc-056f827e5f6c" providerId="ADAL" clId="{C093F1E5-81D8-48ED-908B-52628907AB4D}" dt="2022-01-14T20:00:35.545" v="506" actId="2711"/>
          <ac:spMkLst>
            <pc:docMk/>
            <pc:sldMk cId="2661134879" sldId="259"/>
            <ac:spMk id="5" creationId="{35F98573-531C-442F-BABE-A870958A4A4F}"/>
          </ac:spMkLst>
        </pc:spChg>
        <pc:spChg chg="mod">
          <ac:chgData name="Erin Fisk" userId="6c37351d-4199-4eb7-b0dc-056f827e5f6c" providerId="ADAL" clId="{C093F1E5-81D8-48ED-908B-52628907AB4D}" dt="2022-01-14T20:46:34.518" v="596" actId="255"/>
          <ac:spMkLst>
            <pc:docMk/>
            <pc:sldMk cId="2661134879" sldId="259"/>
            <ac:spMk id="6" creationId="{9DF34F8F-8CE5-447C-AA96-24429CE82E6A}"/>
          </ac:spMkLst>
        </pc:spChg>
        <pc:spChg chg="mod">
          <ac:chgData name="Erin Fisk" userId="6c37351d-4199-4eb7-b0dc-056f827e5f6c" providerId="ADAL" clId="{C093F1E5-81D8-48ED-908B-52628907AB4D}" dt="2022-01-14T20:46:23.248" v="595" actId="14100"/>
          <ac:spMkLst>
            <pc:docMk/>
            <pc:sldMk cId="2661134879" sldId="259"/>
            <ac:spMk id="10" creationId="{AEEAA403-0220-4BB4-97C8-9B3637406405}"/>
          </ac:spMkLst>
        </pc:spChg>
        <pc:spChg chg="mod">
          <ac:chgData name="Erin Fisk" userId="6c37351d-4199-4eb7-b0dc-056f827e5f6c" providerId="ADAL" clId="{C093F1E5-81D8-48ED-908B-52628907AB4D}" dt="2022-01-14T20:46:40.662" v="597" actId="255"/>
          <ac:spMkLst>
            <pc:docMk/>
            <pc:sldMk cId="2661134879" sldId="259"/>
            <ac:spMk id="11" creationId="{DBAB7D0E-F100-4B27-95BD-996DDADB4154}"/>
          </ac:spMkLst>
        </pc:spChg>
        <pc:picChg chg="del">
          <ac:chgData name="Erin Fisk" userId="6c37351d-4199-4eb7-b0dc-056f827e5f6c" providerId="ADAL" clId="{C093F1E5-81D8-48ED-908B-52628907AB4D}" dt="2022-01-14T19:31:04.172" v="484" actId="478"/>
          <ac:picMkLst>
            <pc:docMk/>
            <pc:sldMk cId="2661134879" sldId="259"/>
            <ac:picMk id="7" creationId="{0FDCC56E-19AC-4B46-894F-4681E00BECF2}"/>
          </ac:picMkLst>
        </pc:picChg>
        <pc:picChg chg="mod">
          <ac:chgData name="Erin Fisk" userId="6c37351d-4199-4eb7-b0dc-056f827e5f6c" providerId="ADAL" clId="{C093F1E5-81D8-48ED-908B-52628907AB4D}" dt="2022-01-14T20:45:30.192" v="585" actId="1076"/>
          <ac:picMkLst>
            <pc:docMk/>
            <pc:sldMk cId="2661134879" sldId="259"/>
            <ac:picMk id="9" creationId="{B33E6172-6336-47E4-9D6E-4E28159FCEE6}"/>
          </ac:picMkLst>
        </pc:picChg>
        <pc:picChg chg="add mod">
          <ac:chgData name="Erin Fisk" userId="6c37351d-4199-4eb7-b0dc-056f827e5f6c" providerId="ADAL" clId="{C093F1E5-81D8-48ED-908B-52628907AB4D}" dt="2022-01-14T19:31:13.294" v="486" actId="1076"/>
          <ac:picMkLst>
            <pc:docMk/>
            <pc:sldMk cId="2661134879" sldId="259"/>
            <ac:picMk id="12" creationId="{F5CB8574-5CBF-49A1-87C0-3FA390BD3DDF}"/>
          </ac:picMkLst>
        </pc:picChg>
      </pc:sldChg>
      <pc:sldChg chg="modSp mod">
        <pc:chgData name="Erin Fisk" userId="6c37351d-4199-4eb7-b0dc-056f827e5f6c" providerId="ADAL" clId="{C093F1E5-81D8-48ED-908B-52628907AB4D}" dt="2022-01-14T20:00:53.385" v="509" actId="14100"/>
        <pc:sldMkLst>
          <pc:docMk/>
          <pc:sldMk cId="3227959333" sldId="260"/>
        </pc:sldMkLst>
        <pc:spChg chg="mod">
          <ac:chgData name="Erin Fisk" userId="6c37351d-4199-4eb7-b0dc-056f827e5f6c" providerId="ADAL" clId="{C093F1E5-81D8-48ED-908B-52628907AB4D}" dt="2022-01-14T20:00:45.215" v="507" actId="2711"/>
          <ac:spMkLst>
            <pc:docMk/>
            <pc:sldMk cId="3227959333" sldId="260"/>
            <ac:spMk id="3" creationId="{5F7A98C3-4FDF-4CFA-8F9B-442007791915}"/>
          </ac:spMkLst>
        </pc:spChg>
        <pc:spChg chg="mod">
          <ac:chgData name="Erin Fisk" userId="6c37351d-4199-4eb7-b0dc-056f827e5f6c" providerId="ADAL" clId="{C093F1E5-81D8-48ED-908B-52628907AB4D}" dt="2022-01-14T20:00:50.555" v="508" actId="14100"/>
          <ac:spMkLst>
            <pc:docMk/>
            <pc:sldMk cId="3227959333" sldId="260"/>
            <ac:spMk id="25" creationId="{15935216-6999-4CD1-969E-7D688E86B189}"/>
          </ac:spMkLst>
        </pc:spChg>
        <pc:spChg chg="mod">
          <ac:chgData name="Erin Fisk" userId="6c37351d-4199-4eb7-b0dc-056f827e5f6c" providerId="ADAL" clId="{C093F1E5-81D8-48ED-908B-52628907AB4D}" dt="2022-01-14T20:00:53.385" v="509" actId="14100"/>
          <ac:spMkLst>
            <pc:docMk/>
            <pc:sldMk cId="3227959333" sldId="260"/>
            <ac:spMk id="26" creationId="{6D2CBAC4-26CC-4518-A711-594D689F6175}"/>
          </ac:spMkLst>
        </pc:spChg>
        <pc:spChg chg="mod">
          <ac:chgData name="Erin Fisk" userId="6c37351d-4199-4eb7-b0dc-056f827e5f6c" providerId="ADAL" clId="{C093F1E5-81D8-48ED-908B-52628907AB4D}" dt="2022-01-14T20:00:45.215" v="507" actId="2711"/>
          <ac:spMkLst>
            <pc:docMk/>
            <pc:sldMk cId="3227959333" sldId="260"/>
            <ac:spMk id="27" creationId="{17C504A0-3DB7-4655-9A48-914040DEE083}"/>
          </ac:spMkLst>
        </pc:spChg>
        <pc:graphicFrameChg chg="mod">
          <ac:chgData name="Erin Fisk" userId="6c37351d-4199-4eb7-b0dc-056f827e5f6c" providerId="ADAL" clId="{C093F1E5-81D8-48ED-908B-52628907AB4D}" dt="2022-01-14T20:00:45.215" v="507" actId="2711"/>
          <ac:graphicFrameMkLst>
            <pc:docMk/>
            <pc:sldMk cId="3227959333" sldId="260"/>
            <ac:graphicFrameMk id="5" creationId="{F7C72AFD-62B5-4D37-BFE4-89C8983673B3}"/>
          </ac:graphicFrameMkLst>
        </pc:graphicFrame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6" creationId="{32F638AD-E10E-44D6-AED4-BE0093ABABFC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7" creationId="{11EA818D-229C-4A27-8475-AE3665ED82BD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8" creationId="{4213BE50-B7BB-48C1-9CF3-300C618C8CC4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9" creationId="{6D114122-5D0D-49FF-B97C-F4ADDCC7D2E3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0" creationId="{7297D329-8547-412E-BE7F-04FC4CEE1094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1" creationId="{D61DAACE-4E6E-4426-8EF2-EF0C85D9701A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2" creationId="{ABFB4D70-5FBC-4B59-9345-4AA58DC751AA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3" creationId="{5AFAC78D-58EB-49C0-A3C8-BA301C978394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4" creationId="{F49B859A-518F-4C94-8576-1B21920DD438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5" creationId="{5DB0E9CE-341A-4D63-8E56-C40F392D24A2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6" creationId="{C697269D-F247-4220-8921-7C22C38B9A32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7" creationId="{22AB9460-AAA5-4CAE-B81A-347AC0F35878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8" creationId="{58BE4EFC-178F-4ACE-A333-2E78D8B822B0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19" creationId="{1221E4BC-8E63-4037-8F5D-2E0217C2EAFD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20" creationId="{6597F58E-4BC6-4A6F-BB60-53544C673F38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21" creationId="{93AE7D67-E22B-4381-8AAE-133DA7F0E1B3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22" creationId="{44984528-A4BD-47B9-BD89-10E328ACDA18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23" creationId="{BFB6AACC-1466-41E4-934B-ECE8A6832A1F}"/>
          </ac:picMkLst>
        </pc:picChg>
        <pc:picChg chg="mod">
          <ac:chgData name="Erin Fisk" userId="6c37351d-4199-4eb7-b0dc-056f827e5f6c" providerId="ADAL" clId="{C093F1E5-81D8-48ED-908B-52628907AB4D}" dt="2022-01-14T20:00:45.215" v="507" actId="2711"/>
          <ac:picMkLst>
            <pc:docMk/>
            <pc:sldMk cId="3227959333" sldId="260"/>
            <ac:picMk id="24" creationId="{5850E6DB-45E3-425E-82BB-FF8DDD9F1B4E}"/>
          </ac:picMkLst>
        </pc:picChg>
      </pc:sldChg>
      <pc:sldChg chg="delSp modSp mod">
        <pc:chgData name="Erin Fisk" userId="6c37351d-4199-4eb7-b0dc-056f827e5f6c" providerId="ADAL" clId="{C093F1E5-81D8-48ED-908B-52628907AB4D}" dt="2022-01-14T20:00:59.765" v="510" actId="2711"/>
        <pc:sldMkLst>
          <pc:docMk/>
          <pc:sldMk cId="2120849469" sldId="261"/>
        </pc:sldMkLst>
        <pc:spChg chg="mod">
          <ac:chgData name="Erin Fisk" userId="6c37351d-4199-4eb7-b0dc-056f827e5f6c" providerId="ADAL" clId="{C093F1E5-81D8-48ED-908B-52628907AB4D}" dt="2022-01-14T20:00:59.765" v="510" actId="2711"/>
          <ac:spMkLst>
            <pc:docMk/>
            <pc:sldMk cId="2120849469" sldId="261"/>
            <ac:spMk id="3" creationId="{C5BF68D3-B743-49B8-85A7-E3EEF16F6C15}"/>
          </ac:spMkLst>
        </pc:spChg>
        <pc:spChg chg="mod">
          <ac:chgData name="Erin Fisk" userId="6c37351d-4199-4eb7-b0dc-056f827e5f6c" providerId="ADAL" clId="{C093F1E5-81D8-48ED-908B-52628907AB4D}" dt="2022-01-14T20:00:59.765" v="510" actId="2711"/>
          <ac:spMkLst>
            <pc:docMk/>
            <pc:sldMk cId="2120849469" sldId="261"/>
            <ac:spMk id="4" creationId="{B692EAA2-4506-4FDF-8575-44D55B11CF45}"/>
          </ac:spMkLst>
        </pc:spChg>
        <pc:spChg chg="mod">
          <ac:chgData name="Erin Fisk" userId="6c37351d-4199-4eb7-b0dc-056f827e5f6c" providerId="ADAL" clId="{C093F1E5-81D8-48ED-908B-52628907AB4D}" dt="2022-01-14T20:00:59.765" v="510" actId="2711"/>
          <ac:spMkLst>
            <pc:docMk/>
            <pc:sldMk cId="2120849469" sldId="261"/>
            <ac:spMk id="6" creationId="{5E754721-A797-4EC7-945C-7AE7DB641D55}"/>
          </ac:spMkLst>
        </pc:spChg>
        <pc:spChg chg="del mod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9" creationId="{117FC77B-A3F2-4C94-A818-27025500CAE7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15" creationId="{F98815E8-3CFB-4B85-BA61-F8234AEACF2E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16" creationId="{429EE313-6010-40AD-90EA-D0A15B9659A1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17" creationId="{A875DBFB-C603-4318-9B0C-5FF1EF043B79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18" creationId="{DD412267-E7B1-4D1F-A5FF-648961386F51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19" creationId="{3355EEFA-6881-46AE-9BDE-E0F38399B325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20" creationId="{9CE5059C-741F-4EC0-A132-8B055AC2D631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21" creationId="{45D73D26-6834-4914-9D05-B93E2536BF3A}"/>
          </ac:spMkLst>
        </pc:spChg>
        <pc:spChg chg="del">
          <ac:chgData name="Erin Fisk" userId="6c37351d-4199-4eb7-b0dc-056f827e5f6c" providerId="ADAL" clId="{C093F1E5-81D8-48ED-908B-52628907AB4D}" dt="2022-01-14T19:42:16.144" v="496"/>
          <ac:spMkLst>
            <pc:docMk/>
            <pc:sldMk cId="2120849469" sldId="261"/>
            <ac:spMk id="23" creationId="{EEF81473-5BD8-4DF0-97F0-471ED3F18724}"/>
          </ac:spMkLst>
        </pc:sp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7" creationId="{EA38E327-B230-4CB1-A95E-2630DA59635C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8" creationId="{F7DC485F-8B40-4807-A432-E7E183519348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10" creationId="{933550D9-70EF-4616-ADEC-A74181AF4DFB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11" creationId="{BAE40AAA-5D50-4347-B2EB-F6CFCE2CEF56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12" creationId="{AB9942E8-A8AE-4AC3-A715-648998954D83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13" creationId="{FEC36899-A010-4535-863B-17F13818FB49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14" creationId="{915CF05E-715E-4E7C-B98B-55AADF08B8A9}"/>
          </ac:picMkLst>
        </pc:picChg>
        <pc:picChg chg="del">
          <ac:chgData name="Erin Fisk" userId="6c37351d-4199-4eb7-b0dc-056f827e5f6c" providerId="ADAL" clId="{C093F1E5-81D8-48ED-908B-52628907AB4D}" dt="2022-01-14T19:42:16.144" v="496"/>
          <ac:picMkLst>
            <pc:docMk/>
            <pc:sldMk cId="2120849469" sldId="261"/>
            <ac:picMk id="22" creationId="{4B2EB012-CB62-4A3D-B88C-E227E19C178B}"/>
          </ac:picMkLst>
        </pc:picChg>
      </pc:sldChg>
      <pc:sldChg chg="addSp delSp modSp mod">
        <pc:chgData name="Erin Fisk" userId="6c37351d-4199-4eb7-b0dc-056f827e5f6c" providerId="ADAL" clId="{C093F1E5-81D8-48ED-908B-52628907AB4D}" dt="2022-01-24T15:47:05.296" v="713" actId="20577"/>
        <pc:sldMkLst>
          <pc:docMk/>
          <pc:sldMk cId="3399391896" sldId="262"/>
        </pc:sldMkLst>
        <pc:spChg chg="mod">
          <ac:chgData name="Erin Fisk" userId="6c37351d-4199-4eb7-b0dc-056f827e5f6c" providerId="ADAL" clId="{C093F1E5-81D8-48ED-908B-52628907AB4D}" dt="2022-01-14T20:01:15.825" v="512" actId="2711"/>
          <ac:spMkLst>
            <pc:docMk/>
            <pc:sldMk cId="3399391896" sldId="262"/>
            <ac:spMk id="3" creationId="{08713056-E2DB-4D80-A2B5-5DA5D8066C71}"/>
          </ac:spMkLst>
        </pc:spChg>
        <pc:spChg chg="mod">
          <ac:chgData name="Erin Fisk" userId="6c37351d-4199-4eb7-b0dc-056f827e5f6c" providerId="ADAL" clId="{C093F1E5-81D8-48ED-908B-52628907AB4D}" dt="2022-01-14T20:01:15.825" v="512" actId="2711"/>
          <ac:spMkLst>
            <pc:docMk/>
            <pc:sldMk cId="3399391896" sldId="262"/>
            <ac:spMk id="4" creationId="{2CB27B55-FDBA-420C-9910-2F016DA59F11}"/>
          </ac:spMkLst>
        </pc:spChg>
        <pc:spChg chg="mod">
          <ac:chgData name="Erin Fisk" userId="6c37351d-4199-4eb7-b0dc-056f827e5f6c" providerId="ADAL" clId="{C093F1E5-81D8-48ED-908B-52628907AB4D}" dt="2022-01-24T15:44:31.165" v="662" actId="20577"/>
          <ac:spMkLst>
            <pc:docMk/>
            <pc:sldMk cId="3399391896" sldId="262"/>
            <ac:spMk id="8" creationId="{DC095AB9-BFDF-4B89-ABAD-DEF6266D006C}"/>
          </ac:spMkLst>
        </pc:spChg>
        <pc:spChg chg="mod">
          <ac:chgData name="Erin Fisk" userId="6c37351d-4199-4eb7-b0dc-056f827e5f6c" providerId="ADAL" clId="{C093F1E5-81D8-48ED-908B-52628907AB4D}" dt="2022-01-24T15:47:05.296" v="713" actId="20577"/>
          <ac:spMkLst>
            <pc:docMk/>
            <pc:sldMk cId="3399391896" sldId="262"/>
            <ac:spMk id="9" creationId="{068A0EE4-6237-44C3-8FE6-CEA5BEE34958}"/>
          </ac:spMkLst>
        </pc:spChg>
        <pc:picChg chg="del">
          <ac:chgData name="Erin Fisk" userId="6c37351d-4199-4eb7-b0dc-056f827e5f6c" providerId="ADAL" clId="{C093F1E5-81D8-48ED-908B-52628907AB4D}" dt="2022-01-14T19:43:50.204" v="497" actId="478"/>
          <ac:picMkLst>
            <pc:docMk/>
            <pc:sldMk cId="3399391896" sldId="262"/>
            <ac:picMk id="5" creationId="{9FFCA38E-5528-4B3D-9FAF-AAF9CDDB82D8}"/>
          </ac:picMkLst>
        </pc:picChg>
        <pc:picChg chg="add mod">
          <ac:chgData name="Erin Fisk" userId="6c37351d-4199-4eb7-b0dc-056f827e5f6c" providerId="ADAL" clId="{C093F1E5-81D8-48ED-908B-52628907AB4D}" dt="2022-01-14T19:43:54.345" v="498"/>
          <ac:picMkLst>
            <pc:docMk/>
            <pc:sldMk cId="3399391896" sldId="262"/>
            <ac:picMk id="10" creationId="{2A18357E-1197-4D06-9B62-2B7B18BE5140}"/>
          </ac:picMkLst>
        </pc:picChg>
      </pc:sldChg>
      <pc:sldChg chg="addSp delSp modSp mod">
        <pc:chgData name="Erin Fisk" userId="6c37351d-4199-4eb7-b0dc-056f827e5f6c" providerId="ADAL" clId="{C093F1E5-81D8-48ED-908B-52628907AB4D}" dt="2022-01-14T20:01:22.985" v="513" actId="2711"/>
        <pc:sldMkLst>
          <pc:docMk/>
          <pc:sldMk cId="1755190696" sldId="263"/>
        </pc:sldMkLst>
        <pc:spChg chg="mod">
          <ac:chgData name="Erin Fisk" userId="6c37351d-4199-4eb7-b0dc-056f827e5f6c" providerId="ADAL" clId="{C093F1E5-81D8-48ED-908B-52628907AB4D}" dt="2022-01-14T20:01:22.985" v="513" actId="2711"/>
          <ac:spMkLst>
            <pc:docMk/>
            <pc:sldMk cId="1755190696" sldId="263"/>
            <ac:spMk id="3" creationId="{C1E6C7CC-020E-4B3F-9962-8E8413D15F3D}"/>
          </ac:spMkLst>
        </pc:spChg>
        <pc:spChg chg="mod">
          <ac:chgData name="Erin Fisk" userId="6c37351d-4199-4eb7-b0dc-056f827e5f6c" providerId="ADAL" clId="{C093F1E5-81D8-48ED-908B-52628907AB4D}" dt="2022-01-14T20:01:22.985" v="513" actId="2711"/>
          <ac:spMkLst>
            <pc:docMk/>
            <pc:sldMk cId="1755190696" sldId="263"/>
            <ac:spMk id="4" creationId="{952F0C51-C00C-4AAF-A458-A00D999AC3E0}"/>
          </ac:spMkLst>
        </pc:spChg>
        <pc:grpChg chg="del">
          <ac:chgData name="Erin Fisk" userId="6c37351d-4199-4eb7-b0dc-056f827e5f6c" providerId="ADAL" clId="{C093F1E5-81D8-48ED-908B-52628907AB4D}" dt="2022-01-14T19:44:47.435" v="500" actId="478"/>
          <ac:grpSpMkLst>
            <pc:docMk/>
            <pc:sldMk cId="1755190696" sldId="263"/>
            <ac:grpSpMk id="5" creationId="{867DC4C1-860A-4D43-8BB7-F8FD2539ACC2}"/>
          </ac:grpSpMkLst>
        </pc:grpChg>
        <pc:grpChg chg="add mod">
          <ac:chgData name="Erin Fisk" userId="6c37351d-4199-4eb7-b0dc-056f827e5f6c" providerId="ADAL" clId="{C093F1E5-81D8-48ED-908B-52628907AB4D}" dt="2022-01-14T19:44:47.887" v="501"/>
          <ac:grpSpMkLst>
            <pc:docMk/>
            <pc:sldMk cId="1755190696" sldId="263"/>
            <ac:grpSpMk id="12" creationId="{3CAE0660-B7C3-4C45-8CBA-9051DA93AE01}"/>
          </ac:grpSpMkLst>
        </pc:grp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3" creationId="{65AF2831-439A-4C35-96FC-00D5CF5C0E32}"/>
          </ac:picMkLst>
        </pc:pic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4" creationId="{693D6956-6ACD-4988-A8F6-D8E070A8E7CD}"/>
          </ac:picMkLst>
        </pc:pic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5" creationId="{A0324B18-1019-426B-BEF9-5E081928C30E}"/>
          </ac:picMkLst>
        </pc:pic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6" creationId="{98915437-0DD3-4B56-BF43-DB834FA8BF45}"/>
          </ac:picMkLst>
        </pc:pic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7" creationId="{E56C8544-C879-44BD-982F-27A8BAE6C9EE}"/>
          </ac:picMkLst>
        </pc:picChg>
        <pc:picChg chg="mod">
          <ac:chgData name="Erin Fisk" userId="6c37351d-4199-4eb7-b0dc-056f827e5f6c" providerId="ADAL" clId="{C093F1E5-81D8-48ED-908B-52628907AB4D}" dt="2022-01-14T19:44:47.887" v="501"/>
          <ac:picMkLst>
            <pc:docMk/>
            <pc:sldMk cId="1755190696" sldId="263"/>
            <ac:picMk id="18" creationId="{1F545579-B7F7-420A-8A83-FC4DBA5EEBAE}"/>
          </ac:picMkLst>
        </pc:picChg>
      </pc:sldChg>
      <pc:sldChg chg="addSp delSp modSp del mod">
        <pc:chgData name="Erin Fisk" userId="6c37351d-4199-4eb7-b0dc-056f827e5f6c" providerId="ADAL" clId="{C093F1E5-81D8-48ED-908B-52628907AB4D}" dt="2022-01-14T19:42:03.198" v="495" actId="47"/>
        <pc:sldMkLst>
          <pc:docMk/>
          <pc:sldMk cId="1527591729" sldId="264"/>
        </pc:sldMkLst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3" creationId="{D0A964FF-39CC-4C86-BC5C-FA363F050B05}"/>
          </ac:spMkLst>
        </pc:spChg>
        <pc:spChg chg="add mod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4" creationId="{34D3AF05-7D86-4D69-ACA0-98B3382E120D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0" creationId="{38A175DE-C0E3-4DE7-8272-57A28E93EE78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1" creationId="{D5AC2A93-69B7-4454-ADE0-DAB71F67D050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2" creationId="{5D3C4D3C-FCD2-4D18-8594-CFC2F5E0F44E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3" creationId="{EA016EDC-9CAE-47EC-B3FE-660EC9B467D9}"/>
          </ac:spMkLst>
        </pc:spChg>
        <pc:spChg chg="del">
          <ac:chgData name="Erin Fisk" userId="6c37351d-4199-4eb7-b0dc-056f827e5f6c" providerId="ADAL" clId="{C093F1E5-81D8-48ED-908B-52628907AB4D}" dt="2022-01-14T19:33:52.704" v="491" actId="478"/>
          <ac:spMkLst>
            <pc:docMk/>
            <pc:sldMk cId="1527591729" sldId="264"/>
            <ac:spMk id="24" creationId="{A5A30187-49EC-49DE-939E-5ED350D2573E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5" creationId="{E85BCB84-9E10-4BC0-BC5F-1A66AA093699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7" creationId="{A7F3C0C0-5E5B-401A-AD6B-51B6A19B9BB3}"/>
          </ac:spMkLst>
        </pc:spChg>
        <pc:spChg chg="del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8" creationId="{F6032395-6830-4092-976D-254D6C4C2F03}"/>
          </ac:spMkLst>
        </pc:spChg>
        <pc:spChg chg="add del mod">
          <ac:chgData name="Erin Fisk" userId="6c37351d-4199-4eb7-b0dc-056f827e5f6c" providerId="ADAL" clId="{C093F1E5-81D8-48ED-908B-52628907AB4D}" dt="2022-01-14T19:41:51.274" v="493" actId="478"/>
          <ac:spMkLst>
            <pc:docMk/>
            <pc:sldMk cId="1527591729" sldId="264"/>
            <ac:spMk id="29" creationId="{D65F99BC-DB64-4D99-B852-D0028D68CE3E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32" creationId="{0CA4CAB4-CCEC-40C0-874B-3A8EB7168F78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38" creationId="{A88B3764-0436-46F4-B5DD-7B31A93A54EA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39" creationId="{8095FB5C-20C4-4F20-9271-3763903A8F33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0" creationId="{4D1B8D3D-7004-43DF-95EA-526CA36EA65C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1" creationId="{08CB514A-8144-4E9A-BCC4-3DCC05405E76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2" creationId="{9F6A26EE-A727-442F-8CA4-79BF1FED3D97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3" creationId="{73A7EFFB-0EDB-4D10-A4B7-0A37721CF0D9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4" creationId="{E3102DC2-CB95-4110-AE06-336AFD626D43}"/>
          </ac:spMkLst>
        </pc:spChg>
        <pc:spChg chg="add mod">
          <ac:chgData name="Erin Fisk" userId="6c37351d-4199-4eb7-b0dc-056f827e5f6c" providerId="ADAL" clId="{C093F1E5-81D8-48ED-908B-52628907AB4D}" dt="2022-01-14T19:41:57.995" v="494"/>
          <ac:spMkLst>
            <pc:docMk/>
            <pc:sldMk cId="1527591729" sldId="264"/>
            <ac:spMk id="46" creationId="{9E4CB7D0-118E-4E5E-AA94-EB83AB2E1EA8}"/>
          </ac:spMkLst>
        </pc:sp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5" creationId="{6F37BD66-4B6E-4046-8DC8-99FA7BCF9085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7" creationId="{FA1C1B40-FD4C-412B-8C3B-229D16953C48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9" creationId="{78C8C00A-FB03-474C-AEED-4FFD45DDF25F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11" creationId="{A266E9C7-A7BD-4270-9B94-56B38ED45AB0}"/>
          </ac:picMkLst>
        </pc:picChg>
        <pc:picChg chg="del">
          <ac:chgData name="Erin Fisk" userId="6c37351d-4199-4eb7-b0dc-056f827e5f6c" providerId="ADAL" clId="{C093F1E5-81D8-48ED-908B-52628907AB4D}" dt="2022-01-14T19:33:52.704" v="491" actId="478"/>
          <ac:picMkLst>
            <pc:docMk/>
            <pc:sldMk cId="1527591729" sldId="264"/>
            <ac:picMk id="13" creationId="{6A01AD97-080D-427A-8600-625454738249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15" creationId="{888659D7-DFB4-4031-8C2C-B64ADFAF3A43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17" creationId="{5DBC66B0-63E0-4200-9540-7830986BF6BC}"/>
          </ac:picMkLst>
        </pc:picChg>
        <pc:picChg chg="del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19" creationId="{0BC09924-8FC6-4BA4-BF1D-823A1B9FB0B9}"/>
          </ac:picMkLst>
        </pc:picChg>
        <pc:picChg chg="add del mod">
          <ac:chgData name="Erin Fisk" userId="6c37351d-4199-4eb7-b0dc-056f827e5f6c" providerId="ADAL" clId="{C093F1E5-81D8-48ED-908B-52628907AB4D}" dt="2022-01-14T19:41:51.274" v="493" actId="478"/>
          <ac:picMkLst>
            <pc:docMk/>
            <pc:sldMk cId="1527591729" sldId="264"/>
            <ac:picMk id="26" creationId="{AED5C4E6-949F-4BE7-9E76-F06008333266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0" creationId="{52EE43F2-9787-4F82-B165-821908604022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1" creationId="{FB5FF878-B6E7-4A41-B059-B3460388FA65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3" creationId="{D51471D0-2263-4F57-9D39-84FCD31993AC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4" creationId="{300C74F6-42C1-4DB1-B3F5-5D84E9813A3A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5" creationId="{B7889DA7-98DE-4982-9C9E-8706386839F6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6" creationId="{5B8860BE-7C6A-452D-8E68-F39CCF3E6366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37" creationId="{6E82CBBF-53BB-4731-9B6C-142DB6D6781A}"/>
          </ac:picMkLst>
        </pc:picChg>
        <pc:picChg chg="add mod">
          <ac:chgData name="Erin Fisk" userId="6c37351d-4199-4eb7-b0dc-056f827e5f6c" providerId="ADAL" clId="{C093F1E5-81D8-48ED-908B-52628907AB4D}" dt="2022-01-14T19:41:57.995" v="494"/>
          <ac:picMkLst>
            <pc:docMk/>
            <pc:sldMk cId="1527591729" sldId="264"/>
            <ac:picMk id="45" creationId="{9CDAEEFF-618C-462E-BE1E-65A73463884E}"/>
          </ac:picMkLst>
        </pc:picChg>
      </pc:sldChg>
      <pc:sldChg chg="modSp mod">
        <pc:chgData name="Erin Fisk" userId="6c37351d-4199-4eb7-b0dc-056f827e5f6c" providerId="ADAL" clId="{C093F1E5-81D8-48ED-908B-52628907AB4D}" dt="2022-01-14T20:47:17.463" v="615" actId="20577"/>
        <pc:sldMkLst>
          <pc:docMk/>
          <pc:sldMk cId="3800437307" sldId="267"/>
        </pc:sldMkLst>
        <pc:spChg chg="mod">
          <ac:chgData name="Erin Fisk" userId="6c37351d-4199-4eb7-b0dc-056f827e5f6c" providerId="ADAL" clId="{C093F1E5-81D8-48ED-908B-52628907AB4D}" dt="2022-01-14T20:47:17.463" v="615" actId="20577"/>
          <ac:spMkLst>
            <pc:docMk/>
            <pc:sldMk cId="3800437307" sldId="267"/>
            <ac:spMk id="2" creationId="{2BA63B63-5C0A-4055-A5BA-02C132595207}"/>
          </ac:spMkLst>
        </pc:spChg>
      </pc:sldChg>
      <pc:sldChg chg="modSp del mod">
        <pc:chgData name="Erin Fisk" userId="6c37351d-4199-4eb7-b0dc-056f827e5f6c" providerId="ADAL" clId="{C093F1E5-81D8-48ED-908B-52628907AB4D}" dt="2022-01-27T20:13:16.344" v="714" actId="47"/>
        <pc:sldMkLst>
          <pc:docMk/>
          <pc:sldMk cId="1527591729" sldId="268"/>
        </pc:sldMkLst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3" creationId="{D0A964FF-39CC-4C86-BC5C-FA363F050B05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0" creationId="{38A175DE-C0E3-4DE7-8272-57A28E93EE78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1" creationId="{D5AC2A93-69B7-4454-ADE0-DAB71F67D050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2" creationId="{5D3C4D3C-FCD2-4D18-8594-CFC2F5E0F44E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3" creationId="{EA016EDC-9CAE-47EC-B3FE-660EC9B467D9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4" creationId="{A5A30187-49EC-49DE-939E-5ED350D2573E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5" creationId="{E85BCB84-9E10-4BC0-BC5F-1A66AA093699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7" creationId="{A7F3C0C0-5E5B-401A-AD6B-51B6A19B9BB3}"/>
          </ac:spMkLst>
        </pc:spChg>
        <pc:spChg chg="mod">
          <ac:chgData name="Erin Fisk" userId="6c37351d-4199-4eb7-b0dc-056f827e5f6c" providerId="ADAL" clId="{C093F1E5-81D8-48ED-908B-52628907AB4D}" dt="2022-01-14T20:01:06.568" v="511" actId="2711"/>
          <ac:spMkLst>
            <pc:docMk/>
            <pc:sldMk cId="1527591729" sldId="268"/>
            <ac:spMk id="28" creationId="{F6032395-6830-4092-976D-254D6C4C2F03}"/>
          </ac:spMkLst>
        </pc:spChg>
      </pc:sldChg>
      <pc:sldChg chg="new del">
        <pc:chgData name="Erin Fisk" userId="6c37351d-4199-4eb7-b0dc-056f827e5f6c" providerId="ADAL" clId="{C093F1E5-81D8-48ED-908B-52628907AB4D}" dt="2022-01-14T20:48:30.439" v="617" actId="680"/>
        <pc:sldMkLst>
          <pc:docMk/>
          <pc:sldMk cId="430731923" sldId="269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858322C7-C4DB-464F-AA3C-D8957526F179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72B0C92-3A53-47C6-92CB-D9DC3F27A5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7264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28672604-10A2-48DE-B8E2-AE010FD44587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12728E52-9E61-446F-805E-D578B45225D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37126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wm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A28F432-1C57-4551-915E-48378E61E9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CAC247-DFA4-4F8D-AEFE-566872392B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0855655-E29B-4604-AB85-7E5AFD1BB6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10561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6858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4"/>
          <p:cNvSpPr>
            <a:spLocks noGrp="1"/>
          </p:cNvSpPr>
          <p:nvPr>
            <p:ph sz="quarter" idx="14"/>
          </p:nvPr>
        </p:nvSpPr>
        <p:spPr>
          <a:xfrm>
            <a:off x="4800600" y="1536192"/>
            <a:ext cx="3657600" cy="387705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C10D6AE-E763-482F-B69B-85F8F3E34F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9000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FE245-0CB0-4844-BA94-487F3970B3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4E9342-B948-480E-A155-846F90C82F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62442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CBA489-7044-4507-A4C3-ECB934AA6E9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189660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1C3583-20B5-4503-8A95-393EDF3E79A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23E548-5887-4479-A50B-DE1C4E01AF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4626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8F4E83A-FF43-4716-A000-13364E142C7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30356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48428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32223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1670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1669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60583"/>
            <a:ext cx="2133600" cy="211669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45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61B8DE-D4AE-418D-BA15-ED4623E6DBA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2533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60362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60582"/>
            <a:ext cx="2133600" cy="212732"/>
          </a:xfrm>
          <a:prstGeom prst="rect">
            <a:avLst/>
          </a:prstGeom>
        </p:spPr>
        <p:txBody>
          <a:bodyPr/>
          <a:lstStyle/>
          <a:p>
            <a:fld id="{B8672867-4B84-3044-819A-BDD5809F0F3B}" type="datetimeFigureOut">
              <a:rPr lang="en-US" smtClean="0"/>
              <a:t>8/10/2022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60582"/>
            <a:ext cx="2895600" cy="212732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60582"/>
            <a:ext cx="2133600" cy="212731"/>
          </a:xfrm>
          <a:prstGeom prst="rect">
            <a:avLst/>
          </a:prstGeom>
        </p:spPr>
        <p:txBody>
          <a:bodyPr/>
          <a:lstStyle/>
          <a:p>
            <a:fld id="{F06A5241-12CB-C64D-AE38-6540AC6C64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3986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1676400"/>
            <a:ext cx="3886200" cy="1524000"/>
          </a:xfrm>
        </p:spPr>
        <p:txBody>
          <a:bodyPr anchor="b" anchorCtr="0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0" y="3203574"/>
            <a:ext cx="3886200" cy="18256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18288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D6B32F4-A659-49BC-99BA-F6AB07EAB4A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178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AD9EF10-8D89-4484-9596-870EBD24385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68F09DC-9FAB-48C7-B458-DB8C7A577AD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319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274638"/>
            <a:ext cx="9144000" cy="11430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600201"/>
            <a:ext cx="7772400" cy="37338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CD4E6EB-3899-4170-8515-5BC59489E5A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359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as_Capitol_Rotunda_Dome_InteriorB&amp;W.jpg"/>
          <p:cNvPicPr>
            <a:picLocks noChangeAspect="1"/>
          </p:cNvPicPr>
          <p:nvPr userDrawn="1"/>
        </p:nvPicPr>
        <p:blipFill rotWithShape="1">
          <a:blip r:embed="rId2">
            <a:alphaModFix am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62" t="1719" r="2857" b="859"/>
          <a:stretch/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D2AD087-F25C-45CF-B968-C1F34A9C510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5840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iResDots.jpg"/>
          <p:cNvPicPr>
            <a:picLocks noChangeAspect="1"/>
          </p:cNvPicPr>
          <p:nvPr userDrawn="1"/>
        </p:nvPicPr>
        <p:blipFill rotWithShape="1">
          <a:blip r:embed="rId2" cstate="email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5" t="837" r="4302" b="4265"/>
          <a:stretch/>
        </p:blipFill>
        <p:spPr>
          <a:xfrm>
            <a:off x="0" y="-1"/>
            <a:ext cx="914400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C4E64B3-3AA9-426F-98BD-78FFE7BCE1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753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apitol_Building_Side2B&amp;W2.jpg"/>
          <p:cNvPicPr>
            <a:picLocks noChangeAspect="1"/>
          </p:cNvPicPr>
          <p:nvPr userDrawn="1"/>
        </p:nvPicPr>
        <p:blipFill>
          <a:blip r:embed="rId2" cstate="email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400" cy="1362075"/>
          </a:xfrm>
        </p:spPr>
        <p:txBody>
          <a:bodyPr anchor="t"/>
          <a:lstStyle>
            <a:lvl1pPr algn="l">
              <a:defRPr sz="4000" b="0" i="0" cap="all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33600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2"/>
                </a:solidFill>
                <a:latin typeface="Century Gothic"/>
                <a:cs typeface="Century Gothic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Rectangle 16"/>
          <p:cNvSpPr/>
          <p:nvPr userDrawn="1"/>
        </p:nvSpPr>
        <p:spPr>
          <a:xfrm>
            <a:off x="0" y="6410"/>
            <a:ext cx="9144000" cy="46015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A72EC4-EA8A-403F-96D2-A36D91677EC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w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274638"/>
            <a:ext cx="7772400" cy="1143000"/>
          </a:xfrm>
          <a:prstGeom prst="rect">
            <a:avLst/>
          </a:prstGeom>
        </p:spPr>
        <p:txBody>
          <a:bodyPr vert="horz" lIns="0" tIns="45720" rIns="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600200"/>
            <a:ext cx="7772400" cy="4525963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4161657-A30D-4198-9CAD-4094E82CBA32}"/>
              </a:ext>
            </a:extLst>
          </p:cNvPr>
          <p:cNvPicPr>
            <a:picLocks noChangeAspect="1"/>
          </p:cNvPicPr>
          <p:nvPr userDrawn="1"/>
        </p:nvPicPr>
        <p:blipFill>
          <a:blip r:embed="rId2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8533" y="6364300"/>
            <a:ext cx="2155540" cy="374638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72" r:id="rId2"/>
    <p:sldLayoutId id="2147483673" r:id="rId3"/>
    <p:sldLayoutId id="2147483662" r:id="rId4"/>
    <p:sldLayoutId id="2147483670" r:id="rId5"/>
    <p:sldLayoutId id="2147483684" r:id="rId6"/>
    <p:sldLayoutId id="2147483681" r:id="rId7"/>
    <p:sldLayoutId id="2147483680" r:id="rId8"/>
    <p:sldLayoutId id="2147483663" r:id="rId9"/>
    <p:sldLayoutId id="2147483664" r:id="rId10"/>
    <p:sldLayoutId id="2147483678" r:id="rId11"/>
    <p:sldLayoutId id="2147483679" r:id="rId12"/>
    <p:sldLayoutId id="2147483666" r:id="rId13"/>
    <p:sldLayoutId id="2147483676" r:id="rId14"/>
    <p:sldLayoutId id="2147483677" r:id="rId15"/>
    <p:sldLayoutId id="2147483667" r:id="rId16"/>
    <p:sldLayoutId id="2147483674" r:id="rId17"/>
    <p:sldLayoutId id="2147483675" r:id="rId18"/>
    <p:sldLayoutId id="2147483685" r:id="rId19"/>
    <p:sldLayoutId id="2147483686" r:id="rId20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3600" kern="1200" cap="all" baseline="0">
          <a:solidFill>
            <a:schemeClr val="tx1"/>
          </a:solidFill>
          <a:latin typeface="Century Gothic"/>
          <a:ea typeface="+mj-ea"/>
          <a:cs typeface="Century Gothic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2000" kern="1200" baseline="0">
          <a:solidFill>
            <a:schemeClr val="tx1"/>
          </a:solidFill>
          <a:latin typeface="Century Gothic"/>
          <a:ea typeface="+mn-ea"/>
          <a:cs typeface="Century Gothic"/>
        </a:defRPr>
      </a:lvl1pPr>
      <a:lvl2pPr marL="74295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600" kern="1200" baseline="0">
          <a:solidFill>
            <a:schemeClr val="tx1"/>
          </a:solidFill>
          <a:latin typeface="Century Gothic"/>
          <a:ea typeface="+mn-ea"/>
          <a:cs typeface="Century Gothic"/>
        </a:defRPr>
      </a:lvl2pPr>
      <a:lvl3pPr marL="1143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3pPr>
      <a:lvl4pPr marL="1600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4pPr>
      <a:lvl5pPr marL="20574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 baseline="0">
          <a:solidFill>
            <a:schemeClr val="tx1"/>
          </a:solidFill>
          <a:latin typeface="Century Gothic"/>
          <a:ea typeface="+mn-ea"/>
          <a:cs typeface="Century Gothic"/>
        </a:defRPr>
      </a:lvl5pPr>
      <a:lvl6pPr marL="25146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74320" algn="l" defTabSz="914400" rtl="0" eaLnBrk="1" latinLnBrk="0" hangingPunct="1">
        <a:lnSpc>
          <a:spcPct val="100000"/>
        </a:lnSpc>
        <a:spcBef>
          <a:spcPts val="700"/>
        </a:spcBef>
        <a:buClr>
          <a:schemeClr val="accent1"/>
        </a:buClr>
        <a:buSzPct val="85000"/>
        <a:buFont typeface="Wingdings 3" pitchFamily="18" charset="2"/>
        <a:buChar char="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g"/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5.jpg"/><Relationship Id="rId5" Type="http://schemas.openxmlformats.org/officeDocument/2006/relationships/image" Target="../media/image14.jpg"/><Relationship Id="rId4" Type="http://schemas.openxmlformats.org/officeDocument/2006/relationships/image" Target="../media/image13.jpg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g"/><Relationship Id="rId2" Type="http://schemas.openxmlformats.org/officeDocument/2006/relationships/hyperlink" Target="mailto:anrp@tamu.edu" TargetMode="Externa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2.jpg"/><Relationship Id="rId5" Type="http://schemas.openxmlformats.org/officeDocument/2006/relationships/image" Target="../media/image21.jp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633787"/>
            <a:ext cx="7772399" cy="1362075"/>
          </a:xfrm>
        </p:spPr>
        <p:txBody>
          <a:bodyPr>
            <a:normAutofit/>
          </a:bodyPr>
          <a:lstStyle/>
          <a:p>
            <a:pPr algn="r"/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Agricultural &amp; natural resources</a:t>
            </a:r>
            <a:b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en-US" sz="32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 internship program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Become an Ambassador for Aggieland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43600" y="6369605"/>
            <a:ext cx="30818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i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anrp.tamu.edu</a:t>
            </a:r>
          </a:p>
        </p:txBody>
      </p:sp>
    </p:spTree>
    <p:extLst>
      <p:ext uri="{BB962C8B-B14F-4D97-AF65-F5344CB8AC3E}">
        <p14:creationId xmlns:p14="http://schemas.microsoft.com/office/powerpoint/2010/main" val="1856976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59B1BBE-151E-4799-8FB3-BED3E79E04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overview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ABA293-8259-4D80-B705-B480E105B60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435006" y="1536191"/>
            <a:ext cx="3908394" cy="4465113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Overview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Policy-based internships in agriculture, natural resources, &amp;/or life sciences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Full semester, all three terms (summer, fall, and spring)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Only for College of Agriculture &amp; Life Sciences students </a:t>
            </a:r>
          </a:p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Locations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Rome, Italy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lvl="1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sessions only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42C6254-F571-4077-B394-22451E570545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68580" indent="0">
              <a:buNone/>
            </a:pPr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History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Established spring 1990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Dr. Ron Knutson, an AGEC professor, founded the program</a:t>
            </a:r>
          </a:p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Over 1000 alumni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9403FC-B408-4388-8C88-1B10ED58FD9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42" b="16277"/>
          <a:stretch/>
        </p:blipFill>
        <p:spPr>
          <a:xfrm>
            <a:off x="5328160" y="4289795"/>
            <a:ext cx="3130040" cy="190397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5219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5F98573-531C-442F-BABE-A870958A4A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Aggie ambassador locations</a:t>
            </a: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9DF34F8F-8CE5-447C-AA96-24429CE82E6A}"/>
              </a:ext>
            </a:extLst>
          </p:cNvPr>
          <p:cNvSpPr txBox="1">
            <a:spLocks/>
          </p:cNvSpPr>
          <p:nvPr/>
        </p:nvSpPr>
        <p:spPr>
          <a:xfrm>
            <a:off x="203200" y="3225800"/>
            <a:ext cx="2768600" cy="27686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Organizations may include:</a:t>
            </a:r>
          </a:p>
          <a:p>
            <a:pPr marL="68580" indent="0">
              <a:buFont typeface="Wingdings 3" pitchFamily="18" charset="2"/>
              <a:buNone/>
            </a:pPr>
            <a:endParaRPr lang="en-US" sz="1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Legislative Offices</a:t>
            </a: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State Agencies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13C3AD7-604A-43D0-81FC-4C0D85DCB29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6" y="1675376"/>
            <a:ext cx="2543081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3E6172-6336-47E4-9D6E-4E28159FCEE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AEEAA403-0220-4BB4-97C8-9B3637406405}"/>
              </a:ext>
            </a:extLst>
          </p:cNvPr>
          <p:cNvSpPr txBox="1">
            <a:spLocks/>
          </p:cNvSpPr>
          <p:nvPr/>
        </p:nvSpPr>
        <p:spPr>
          <a:xfrm>
            <a:off x="3175000" y="3258994"/>
            <a:ext cx="3053176" cy="2653095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Organizations may include:</a:t>
            </a:r>
          </a:p>
          <a:p>
            <a:pPr indent="-342900"/>
            <a:endParaRPr lang="en-US" sz="17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Congressional Offices</a:t>
            </a: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House Committee on Agriculture </a:t>
            </a:r>
          </a:p>
          <a:p>
            <a:pPr indent="-342900"/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 or Natural Resource advocacy groups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DBAB7D0E-F100-4B27-95BD-996DDADB4154}"/>
              </a:ext>
            </a:extLst>
          </p:cNvPr>
          <p:cNvSpPr txBox="1">
            <a:spLocks/>
          </p:cNvSpPr>
          <p:nvPr/>
        </p:nvSpPr>
        <p:spPr>
          <a:xfrm>
            <a:off x="6154324" y="3225800"/>
            <a:ext cx="2811876" cy="3225800"/>
          </a:xfrm>
          <a:prstGeom prst="rect">
            <a:avLst/>
          </a:prstGeom>
        </p:spPr>
        <p:txBody>
          <a:bodyPr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Rome, Italy</a:t>
            </a: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Hosting Organization:</a:t>
            </a:r>
          </a:p>
          <a:p>
            <a:pPr marL="68580" indent="0">
              <a:buFont typeface="Wingdings 3" pitchFamily="18" charset="2"/>
              <a:buNone/>
            </a:pPr>
            <a:endParaRPr lang="en-US" sz="16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sz="17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Food &amp; Agriculture Organization (FAO) of the United Nations</a:t>
            </a:r>
          </a:p>
        </p:txBody>
      </p:sp>
      <p:pic>
        <p:nvPicPr>
          <p:cNvPr id="12" name="Content Placeholder 6">
            <a:extLst>
              <a:ext uri="{FF2B5EF4-FFF2-40B4-BE49-F238E27FC236}">
                <a16:creationId xmlns:a16="http://schemas.microsoft.com/office/drawing/2014/main" id="{F5CB8574-5CBF-49A1-87C0-3FA390BD3D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3200" y="1658779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611348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63B63-5C0A-4055-A5BA-02C13259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464" y="274638"/>
            <a:ext cx="8057072" cy="1143000"/>
          </a:xfrm>
        </p:spPr>
        <p:txBody>
          <a:bodyPr>
            <a:normAutofit/>
          </a:bodyPr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Potential offices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7C937E5-86AC-432A-B536-2128FD6D1F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600200"/>
            <a:ext cx="7772400" cy="4593565"/>
          </a:xfrm>
        </p:spPr>
        <p:txBody>
          <a:bodyPr>
            <a:normAutofit/>
          </a:bodyPr>
          <a:lstStyle/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American Seed Trade Association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Bank of Texas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Farm Credit Council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Fertilizer Institute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House Committee on Agriculture (majority &amp; minority offices)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Lix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Cap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State Departments of Agriculture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Association of Wheat Growers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Cattlemen’s Beef Association – Public Lands Council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Council of Farmers Cooperatives</a:t>
            </a:r>
            <a:endParaRPr lang="en-US" sz="1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National Farmers Union</a:t>
            </a:r>
          </a:p>
          <a:p>
            <a:pPr indent="-342900">
              <a:lnSpc>
                <a:spcPct val="115000"/>
              </a:lnSpc>
              <a:spcBef>
                <a:spcPts val="0"/>
              </a:spcBef>
              <a:buFont typeface="Wingdings" panose="05000000000000000000" pitchFamily="2" charset="2"/>
              <a:buChar char="Ø"/>
            </a:pPr>
            <a:r>
              <a:rPr lang="en-US" sz="180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US </a:t>
            </a:r>
            <a:r>
              <a:rPr lang="en-US" sz="18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Department of Agriculture – Communications team</a:t>
            </a:r>
          </a:p>
          <a:p>
            <a:pPr marL="342900" marR="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Ø"/>
            </a:pPr>
            <a:r>
              <a:rPr lang="en-US" sz="180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</a:t>
            </a:r>
            <a:r>
              <a:rPr lang="en-US" sz="1800" dirty="0">
                <a:solidFill>
                  <a:schemeClr val="accent3">
                    <a:lumMod val="40000"/>
                    <a:lumOff val="60000"/>
                  </a:schemeClr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.S. Representatives from the Texas delegation</a:t>
            </a:r>
            <a:endParaRPr lang="en-US" sz="1800" dirty="0">
              <a:solidFill>
                <a:schemeClr val="accent3">
                  <a:lumMod val="40000"/>
                  <a:lumOff val="60000"/>
                </a:schemeClr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4373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F7A98C3-4FDF-4CFA-8F9B-4420077919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Program benefits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F7C72AFD-62B5-4D37-BFE4-89C8983673B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3739256"/>
              </p:ext>
            </p:extLst>
          </p:nvPr>
        </p:nvGraphicFramePr>
        <p:xfrm>
          <a:off x="162734" y="2038027"/>
          <a:ext cx="8694547" cy="3254643"/>
        </p:xfrm>
        <a:graphic>
          <a:graphicData uri="http://schemas.openxmlformats.org/drawingml/2006/table">
            <a:tbl>
              <a:tblPr/>
              <a:tblGrid>
                <a:gridCol w="158937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888143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8881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</a:tblGrid>
              <a:tr h="931634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kern="1400" dirty="0">
                          <a:solidFill>
                            <a:srgbClr val="FFFFFF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Paid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Internship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Housing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Provided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Scholarship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Academic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Credit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Networking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Resume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Building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Training &amp;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Support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Knowledge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of Policy</a:t>
                      </a:r>
                      <a:b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</a:b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Process</a:t>
                      </a:r>
                      <a:endParaRPr lang="en-US" sz="11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295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Washington, D.C.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00015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Austin, TX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00037"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100" b="1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Rome, Italy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tc>
                  <a:txBody>
                    <a:bodyPr/>
                    <a:lstStyle/>
                    <a:p>
                      <a:pPr marR="0" indent="0" algn="ctr" rtl="0">
                        <a:lnSpc>
                          <a:spcPct val="119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1000" kern="1400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  <a:endParaRPr lang="en-US" sz="1000" kern="1400" dirty="0">
                        <a:solidFill>
                          <a:srgbClr val="000000"/>
                        </a:solidFill>
                        <a:effectLst/>
                        <a:latin typeface="Calibri"/>
                      </a:endParaRPr>
                    </a:p>
                  </a:txBody>
                  <a:tcPr marL="36576" marR="36576" marT="36576" marB="36576" anchor="ctr">
                    <a:lnL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2">
            <a:extLst>
              <a:ext uri="{FF2B5EF4-FFF2-40B4-BE49-F238E27FC236}">
                <a16:creationId xmlns:a16="http://schemas.microsoft.com/office/drawing/2014/main" id="{32F638AD-E10E-44D6-AED4-BE0093ABAB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49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1EA818D-229C-4A27-8475-AE3665ED82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9573" y="3113489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13BE50-B7BB-48C1-9CF3-300C618C8C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6D114122-5D0D-49FF-B97C-F4ADDCC7D2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id="{7297D329-8547-412E-BE7F-04FC4CEE10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1" name="Picture 2">
            <a:extLst>
              <a:ext uri="{FF2B5EF4-FFF2-40B4-BE49-F238E27FC236}">
                <a16:creationId xmlns:a16="http://schemas.microsoft.com/office/drawing/2014/main" id="{D61DAACE-4E6E-4426-8EF2-EF0C85D97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113490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BFB4D70-5FBC-4B59-9345-4AA58DC75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113491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2">
            <a:extLst>
              <a:ext uri="{FF2B5EF4-FFF2-40B4-BE49-F238E27FC236}">
                <a16:creationId xmlns:a16="http://schemas.microsoft.com/office/drawing/2014/main" id="{5AFAC78D-58EB-49C0-A3C8-BA301C978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4" y="3113492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F49B859A-518F-4C94-8576-1B21920DD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748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5DB0E9CE-341A-4D63-8E56-C40F392D24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4206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C697269D-F247-4220-8921-7C22C38B9A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3" y="391423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22AB9460-AAA5-4CAE-B81A-347AC0F358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49" y="3914235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58BE4EFC-178F-4ACE-A333-2E78D8B822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391423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9" name="Picture 2">
            <a:extLst>
              <a:ext uri="{FF2B5EF4-FFF2-40B4-BE49-F238E27FC236}">
                <a16:creationId xmlns:a16="http://schemas.microsoft.com/office/drawing/2014/main" id="{1221E4BC-8E63-4037-8F5D-2E0217C2EA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725" y="4709815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6597F58E-4BC6-4A6F-BB60-53544C673F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57" y="4709816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93AE7D67-E22B-4381-8AAE-133DA7F0E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3030" y="4709817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44984528-A4BD-47B9-BD89-10E328ACDA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485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BFB6AACC-1466-41E4-934B-ECE8A6832A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4412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24" name="Picture 2">
            <a:extLst>
              <a:ext uri="{FF2B5EF4-FFF2-40B4-BE49-F238E27FC236}">
                <a16:creationId xmlns:a16="http://schemas.microsoft.com/office/drawing/2014/main" id="{5850E6DB-45E3-425E-82BB-FF8DDD9F1B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9443" y="4709818"/>
            <a:ext cx="407987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5935216-6999-4CD1-969E-7D688E86B189}"/>
              </a:ext>
            </a:extLst>
          </p:cNvPr>
          <p:cNvSpPr txBox="1"/>
          <p:nvPr/>
        </p:nvSpPr>
        <p:spPr>
          <a:xfrm>
            <a:off x="1892151" y="3518115"/>
            <a:ext cx="681925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$500/month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D2CBAC4-26CC-4518-A711-594D689F6175}"/>
              </a:ext>
            </a:extLst>
          </p:cNvPr>
          <p:cNvSpPr txBox="1"/>
          <p:nvPr/>
        </p:nvSpPr>
        <p:spPr>
          <a:xfrm>
            <a:off x="1872779" y="4311110"/>
            <a:ext cx="78273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$1000/month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C504A0-3DB7-4655-9A48-914040DEE083}"/>
              </a:ext>
            </a:extLst>
          </p:cNvPr>
          <p:cNvSpPr txBox="1"/>
          <p:nvPr/>
        </p:nvSpPr>
        <p:spPr>
          <a:xfrm>
            <a:off x="3427776" y="5106690"/>
            <a:ext cx="1053883" cy="1846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$2000 </a:t>
            </a:r>
            <a:r>
              <a:rPr lang="en-US" sz="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</a:t>
            </a:r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$2500 </a:t>
            </a:r>
            <a:r>
              <a:rPr lang="en-US" sz="600" b="1" dirty="0" err="1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</a:t>
            </a:r>
            <a:r>
              <a:rPr lang="en-US" sz="600" b="1" dirty="0">
                <a:solidFill>
                  <a:schemeClr val="bg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/fa</a:t>
            </a:r>
          </a:p>
        </p:txBody>
      </p:sp>
    </p:spTree>
    <p:extLst>
      <p:ext uri="{BB962C8B-B14F-4D97-AF65-F5344CB8AC3E}">
        <p14:creationId xmlns:p14="http://schemas.microsoft.com/office/powerpoint/2010/main" val="32279593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5BF68D3-B743-49B8-85A7-E3EEF16F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Basic eligibility</a:t>
            </a:r>
          </a:p>
        </p:txBody>
      </p:sp>
      <p:sp>
        <p:nvSpPr>
          <p:cNvPr id="4" name="Content Placeholder 7">
            <a:extLst>
              <a:ext uri="{FF2B5EF4-FFF2-40B4-BE49-F238E27FC236}">
                <a16:creationId xmlns:a16="http://schemas.microsoft.com/office/drawing/2014/main" id="{B692EAA2-4506-4FDF-8575-44D55B11CF45}"/>
              </a:ext>
            </a:extLst>
          </p:cNvPr>
          <p:cNvSpPr txBox="1">
            <a:spLocks/>
          </p:cNvSpPr>
          <p:nvPr/>
        </p:nvSpPr>
        <p:spPr>
          <a:xfrm>
            <a:off x="3344332" y="1600201"/>
            <a:ext cx="5113867" cy="3733800"/>
          </a:xfrm>
          <a:prstGeom prst="rect">
            <a:avLst/>
          </a:prstGeom>
        </p:spPr>
        <p:txBody>
          <a:bodyPr>
            <a:no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D.C. &amp; Austin – must be a U.S. citizen</a:t>
            </a:r>
          </a:p>
          <a:p>
            <a:pPr lvl="1"/>
            <a:r>
              <a:rPr lang="en-US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Permanent residents &amp;/or international students may apply for the Rome program.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in good academic and conduct standing at TAMU.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Minimum 2.25 cumulative GPR; 2.5 preferred. 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Possess valid health insurance during the internship.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Currently enrolled as an undergraduate, master’s, or Ph.D. student in the College of Agriculture &amp; Life Sciences. </a:t>
            </a:r>
          </a:p>
          <a:p>
            <a:r>
              <a:rPr lang="en-US" sz="18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 able to attend all pre-departure events in College Station, Texas. </a:t>
            </a:r>
            <a:endParaRPr lang="en-US" sz="18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ECCE3E-7A3E-4CDB-AE2A-5BAC1DF992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5373" y="1855038"/>
            <a:ext cx="2427944" cy="3641916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E754721-A797-4EC7-945C-7AE7DB641D55}"/>
              </a:ext>
            </a:extLst>
          </p:cNvPr>
          <p:cNvSpPr txBox="1"/>
          <p:nvPr/>
        </p:nvSpPr>
        <p:spPr>
          <a:xfrm>
            <a:off x="3634431" y="6272432"/>
            <a:ext cx="518983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*some variation on eligibility exists by location, please visit website for details. </a:t>
            </a:r>
          </a:p>
        </p:txBody>
      </p:sp>
    </p:spTree>
    <p:extLst>
      <p:ext uri="{BB962C8B-B14F-4D97-AF65-F5344CB8AC3E}">
        <p14:creationId xmlns:p14="http://schemas.microsoft.com/office/powerpoint/2010/main" val="21208494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2296BE0E-0496-434C-859C-6B552E50C5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/>
        </p:blipFill>
        <p:spPr>
          <a:xfrm>
            <a:off x="163326" y="3786206"/>
            <a:ext cx="1928553" cy="192855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AB6EF273-0099-4E35-94CF-4399A78BE1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7" r="8567"/>
          <a:stretch/>
        </p:blipFill>
        <p:spPr>
          <a:xfrm>
            <a:off x="4832508" y="1606503"/>
            <a:ext cx="1885565" cy="1905000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750A605-D3F6-49D1-A69A-88FDAEB9BD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83" b="12983"/>
          <a:stretch/>
        </p:blipFill>
        <p:spPr>
          <a:xfrm>
            <a:off x="2433953" y="3800710"/>
            <a:ext cx="1905001" cy="1880484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AA2543-12D5-43CF-B393-0F7503B199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13" b="22013"/>
          <a:stretch/>
        </p:blipFill>
        <p:spPr>
          <a:xfrm>
            <a:off x="7066849" y="1610737"/>
            <a:ext cx="1914291" cy="1905823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324D6D9-D907-4318-B2A5-10D6851C79E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36" b="9607"/>
          <a:stretch/>
        </p:blipFill>
        <p:spPr>
          <a:xfrm>
            <a:off x="4828513" y="3786205"/>
            <a:ext cx="1889560" cy="1929407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D0A964FF-39CC-4C86-BC5C-FA363F050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Aggies impact policy!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266E9C7-A7BD-4270-9B94-56B38ED45AB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61"/>
          <a:stretch/>
        </p:blipFill>
        <p:spPr>
          <a:xfrm>
            <a:off x="7066848" y="3786205"/>
            <a:ext cx="1889560" cy="1935042"/>
          </a:xfrm>
          <a:prstGeom prst="rect">
            <a:avLst/>
          </a:prstGeom>
          <a:ln>
            <a:solidFill>
              <a:srgbClr val="FF0000"/>
            </a:solidFill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8659D7-DFB4-4031-8C2C-B64ADFAF3A4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9401"/>
          <a:stretch/>
        </p:blipFill>
        <p:spPr>
          <a:xfrm>
            <a:off x="163327" y="1606503"/>
            <a:ext cx="1928552" cy="1904999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5AC2A93-69B7-4454-ADE0-DAB71F67D050}"/>
              </a:ext>
            </a:extLst>
          </p:cNvPr>
          <p:cNvSpPr txBox="1"/>
          <p:nvPr/>
        </p:nvSpPr>
        <p:spPr>
          <a:xfrm>
            <a:off x="2444362" y="3800710"/>
            <a:ext cx="1110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AGBU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D3C4D3C-FCD2-4D18-8594-CFC2F5E0F44E}"/>
              </a:ext>
            </a:extLst>
          </p:cNvPr>
          <p:cNvSpPr/>
          <p:nvPr/>
        </p:nvSpPr>
        <p:spPr>
          <a:xfrm>
            <a:off x="4804458" y="1595567"/>
            <a:ext cx="9300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BESC</a:t>
            </a:r>
            <a:endParaRPr lang="en-US" sz="24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EA016EDC-9CAE-47EC-B3FE-660EC9B467D9}"/>
              </a:ext>
            </a:extLst>
          </p:cNvPr>
          <p:cNvSpPr/>
          <p:nvPr/>
        </p:nvSpPr>
        <p:spPr>
          <a:xfrm>
            <a:off x="7075588" y="3801534"/>
            <a:ext cx="97654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NUTR</a:t>
            </a:r>
            <a:endParaRPr lang="en-US" sz="22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5A30187-49EC-49DE-939E-5ED350D2573E}"/>
              </a:ext>
            </a:extLst>
          </p:cNvPr>
          <p:cNvSpPr/>
          <p:nvPr/>
        </p:nvSpPr>
        <p:spPr>
          <a:xfrm>
            <a:off x="147374" y="3831488"/>
            <a:ext cx="944489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RENR</a:t>
            </a:r>
            <a:endParaRPr lang="en-US" sz="2200" dirty="0">
              <a:solidFill>
                <a:srgbClr val="FF0000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7F3C0C0-5E5B-401A-AD6B-51B6A19B9BB3}"/>
              </a:ext>
            </a:extLst>
          </p:cNvPr>
          <p:cNvSpPr/>
          <p:nvPr/>
        </p:nvSpPr>
        <p:spPr>
          <a:xfrm>
            <a:off x="4764430" y="3801533"/>
            <a:ext cx="93487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GENE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6032395-6830-4092-976D-254D6C4C2F03}"/>
              </a:ext>
            </a:extLst>
          </p:cNvPr>
          <p:cNvSpPr/>
          <p:nvPr/>
        </p:nvSpPr>
        <p:spPr>
          <a:xfrm>
            <a:off x="7098127" y="1583266"/>
            <a:ext cx="77136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FIVS</a:t>
            </a:r>
            <a:endParaRPr lang="en-US" sz="22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8" name="Picture 7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A7E329C-1A43-47B7-869D-43781760A2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953" y="1616053"/>
            <a:ext cx="1885565" cy="188556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8A175DE-C0E3-4DE7-8272-57A28E93EE78}"/>
              </a:ext>
            </a:extLst>
          </p:cNvPr>
          <p:cNvSpPr txBox="1"/>
          <p:nvPr/>
        </p:nvSpPr>
        <p:spPr>
          <a:xfrm>
            <a:off x="2394524" y="1549693"/>
            <a:ext cx="115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BAEN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BDF4C0D3-155B-E3BE-EF83-70ABB5B88367}"/>
              </a:ext>
            </a:extLst>
          </p:cNvPr>
          <p:cNvSpPr txBox="1"/>
          <p:nvPr/>
        </p:nvSpPr>
        <p:spPr>
          <a:xfrm>
            <a:off x="82152" y="1583266"/>
            <a:ext cx="11599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WFSC</a:t>
            </a:r>
          </a:p>
        </p:txBody>
      </p:sp>
    </p:spTree>
    <p:extLst>
      <p:ext uri="{BB962C8B-B14F-4D97-AF65-F5344CB8AC3E}">
        <p14:creationId xmlns:p14="http://schemas.microsoft.com/office/powerpoint/2010/main" val="12062795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8713056-E2DB-4D80-A2B5-5DA5D8066C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Application deadlines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2CB27B55-FDBA-420C-9910-2F016DA59F11}"/>
              </a:ext>
            </a:extLst>
          </p:cNvPr>
          <p:cNvSpPr txBox="1">
            <a:spLocks/>
          </p:cNvSpPr>
          <p:nvPr/>
        </p:nvSpPr>
        <p:spPr>
          <a:xfrm>
            <a:off x="284084" y="3234764"/>
            <a:ext cx="2714609" cy="2759636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Austin, Texas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‘23 – applications due September 21 by 5pm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79BE06-FEF1-4962-9EBF-985B62FCC4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1676" y="1675376"/>
            <a:ext cx="2543081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F6667B7-2BF9-4FAF-8677-955FC214710F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8068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DC095AB9-BFDF-4B89-ABAD-DEF6266D006C}"/>
              </a:ext>
            </a:extLst>
          </p:cNvPr>
          <p:cNvSpPr txBox="1">
            <a:spLocks/>
          </p:cNvSpPr>
          <p:nvPr/>
        </p:nvSpPr>
        <p:spPr>
          <a:xfrm>
            <a:off x="3187701" y="3238500"/>
            <a:ext cx="2795850" cy="33448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Washington, D.C.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Font typeface="Wingdings 3" pitchFamily="18" charset="2"/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‘23 – applications due October 5 by 5pm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Summer ’23 – applications open January ’23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 ’23 – applications open January ‘23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068A0EE4-6237-44C3-8FE6-CEA5BEE34958}"/>
              </a:ext>
            </a:extLst>
          </p:cNvPr>
          <p:cNvSpPr txBox="1">
            <a:spLocks/>
          </p:cNvSpPr>
          <p:nvPr/>
        </p:nvSpPr>
        <p:spPr>
          <a:xfrm>
            <a:off x="6154324" y="3225800"/>
            <a:ext cx="2795850" cy="3357562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3" pitchFamily="18" charset="2"/>
              <a:buNone/>
            </a:pPr>
            <a:r>
              <a:rPr lang="en-US" sz="22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Rome, Italy</a:t>
            </a:r>
          </a:p>
          <a:p>
            <a:pPr marL="68580" indent="0">
              <a:buFont typeface="Wingdings 3" pitchFamily="18" charset="2"/>
              <a:buNone/>
            </a:pPr>
            <a:endParaRPr lang="en-US" sz="140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68580" indent="0">
              <a:buNone/>
            </a:pPr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Term(s) Offered:</a:t>
            </a:r>
          </a:p>
          <a:p>
            <a:pPr marL="342900" lvl="1"/>
            <a:r>
              <a:rPr lang="en-US" sz="1400" b="1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Spring ‘23 – applications due September 16 by 5pm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Summer ’23 – applications open October ’22</a:t>
            </a:r>
          </a:p>
          <a:p>
            <a:pPr marL="342900" lvl="1"/>
            <a:r>
              <a:rPr lang="en-US" sz="14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Fall ’23 – applications open January ‘23</a:t>
            </a:r>
          </a:p>
        </p:txBody>
      </p:sp>
      <p:pic>
        <p:nvPicPr>
          <p:cNvPr id="10" name="Content Placeholder 6">
            <a:extLst>
              <a:ext uri="{FF2B5EF4-FFF2-40B4-BE49-F238E27FC236}">
                <a16:creationId xmlns:a16="http://schemas.microsoft.com/office/drawing/2014/main" id="{2A18357E-1197-4D06-9B62-2B7B18BE5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084" y="1675376"/>
            <a:ext cx="2543082" cy="1325880"/>
          </a:xfrm>
          <a:prstGeom prst="rect">
            <a:avLst/>
          </a:prstGeom>
          <a:ln w="76200" cmpd="sng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srgbClr val="000000">
                <a:alpha val="6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993918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E6C7CC-020E-4B3F-9962-8E8413D15F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Connect with us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952F0C51-C00C-4AAF-A458-A00D999AC3E0}"/>
              </a:ext>
            </a:extLst>
          </p:cNvPr>
          <p:cNvSpPr txBox="1">
            <a:spLocks/>
          </p:cNvSpPr>
          <p:nvPr/>
        </p:nvSpPr>
        <p:spPr>
          <a:xfrm>
            <a:off x="685800" y="1600201"/>
            <a:ext cx="7772400" cy="3488759"/>
          </a:xfrm>
          <a:prstGeom prst="rect">
            <a:avLst/>
          </a:prstGeom>
        </p:spPr>
        <p:txBody>
          <a:bodyPr/>
          <a:lstStyle>
            <a:lvl1pPr marL="3429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20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1pPr>
            <a:lvl2pPr marL="74295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6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2pPr>
            <a:lvl3pPr marL="1143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3pPr>
            <a:lvl4pPr marL="1600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4pPr>
            <a:lvl5pPr marL="20574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 baseline="0">
                <a:solidFill>
                  <a:schemeClr val="tx1"/>
                </a:solidFill>
                <a:latin typeface="Century Gothic"/>
                <a:ea typeface="+mn-ea"/>
                <a:cs typeface="Century Gothic"/>
              </a:defRPr>
            </a:lvl5pPr>
            <a:lvl6pPr marL="25146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74320" algn="l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accent1"/>
              </a:buClr>
              <a:buSzPct val="85000"/>
              <a:buFont typeface="Wingdings 3" pitchFamily="18" charset="2"/>
              <a:buChar char="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Website: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anrp.tamu.edu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Email: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anrp@tamu.edu</a:t>
            </a:r>
            <a:r>
              <a:rPr lang="en-US" dirty="0">
                <a:solidFill>
                  <a:schemeClr val="accent3">
                    <a:lumMod val="20000"/>
                    <a:lumOff val="8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Phone: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979-845-3712</a:t>
            </a: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Office: 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	Suite 515, Agriculture &amp; Life Sciences Building</a:t>
            </a:r>
          </a:p>
          <a:p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Instagram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tamupolicyinterns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Twitter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r>
              <a:rPr lang="en-US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Facebook</a:t>
            </a:r>
            <a:r>
              <a:rPr lang="en-US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	@</a:t>
            </a:r>
            <a:r>
              <a:rPr lang="en-US" dirty="0" err="1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tamuANRP</a:t>
            </a:r>
            <a:endParaRPr lang="en-US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CAE0660-B7C3-4C45-8CBA-9051DA93AE01}"/>
              </a:ext>
            </a:extLst>
          </p:cNvPr>
          <p:cNvGrpSpPr/>
          <p:nvPr/>
        </p:nvGrpSpPr>
        <p:grpSpPr>
          <a:xfrm>
            <a:off x="47574" y="5020727"/>
            <a:ext cx="9096426" cy="1097280"/>
            <a:chOff x="47574" y="3292727"/>
            <a:chExt cx="9096426" cy="1097280"/>
          </a:xfrm>
        </p:grpSpPr>
        <p:pic>
          <p:nvPicPr>
            <p:cNvPr id="13" name="Content Placeholder 4">
              <a:extLst>
                <a:ext uri="{FF2B5EF4-FFF2-40B4-BE49-F238E27FC236}">
                  <a16:creationId xmlns:a16="http://schemas.microsoft.com/office/drawing/2014/main" id="{65AF2831-439A-4C35-96FC-00D5CF5C0E3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608" r="14608"/>
            <a:stretch/>
          </p:blipFill>
          <p:spPr>
            <a:xfrm>
              <a:off x="1758171" y="3292727"/>
              <a:ext cx="103517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14" name="Picture 13" descr="lincoln.jpg">
              <a:extLst>
                <a:ext uri="{FF2B5EF4-FFF2-40B4-BE49-F238E27FC236}">
                  <a16:creationId xmlns:a16="http://schemas.microsoft.com/office/drawing/2014/main" id="{693D6956-6ACD-4988-A8F6-D8E070A8E7C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80960" y="3292727"/>
              <a:ext cx="1463040" cy="1097280"/>
            </a:xfrm>
            <a:prstGeom prst="rect">
              <a:avLst/>
            </a:prstGeom>
            <a:ln w="57150" cmpd="sng">
              <a:solidFill>
                <a:schemeClr val="tx1"/>
              </a:solidFill>
              <a:miter lim="800000"/>
            </a:ln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0324B18-1019-426B-BEF9-5E081928C30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865701" y="3292727"/>
              <a:ext cx="1645920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98915437-0DD3-4B56-BF43-DB834FA8BF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70" b="1270"/>
            <a:stretch/>
          </p:blipFill>
          <p:spPr>
            <a:xfrm>
              <a:off x="4592275" y="3292727"/>
              <a:ext cx="1688808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56C8544-C879-44BD-982F-27A8BAE6C9E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9232" b="19232"/>
            <a:stretch/>
          </p:blipFill>
          <p:spPr>
            <a:xfrm>
              <a:off x="6357007" y="3292727"/>
              <a:ext cx="1209552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  <p:pic>
          <p:nvPicPr>
            <p:cNvPr id="18" name="Picture 17" descr="960x540.jpg">
              <a:extLst>
                <a:ext uri="{FF2B5EF4-FFF2-40B4-BE49-F238E27FC236}">
                  <a16:creationId xmlns:a16="http://schemas.microsoft.com/office/drawing/2014/main" id="{1F545579-B7F7-420A-8A83-FC4DBA5EEBA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574" y="3292727"/>
              <a:ext cx="1619504" cy="1097280"/>
            </a:xfrm>
            <a:prstGeom prst="rect">
              <a:avLst/>
            </a:prstGeom>
            <a:ln w="57150">
              <a:solidFill>
                <a:schemeClr val="tx1"/>
              </a:solidFill>
              <a:miter lim="800000"/>
            </a:ln>
          </p:spPr>
        </p:pic>
      </p:grpSp>
    </p:spTree>
    <p:extLst>
      <p:ext uri="{BB962C8B-B14F-4D97-AF65-F5344CB8AC3E}">
        <p14:creationId xmlns:p14="http://schemas.microsoft.com/office/powerpoint/2010/main" val="1755190696"/>
      </p:ext>
    </p:extLst>
  </p:cSld>
  <p:clrMapOvr>
    <a:masterClrMapping/>
  </p:clrMapOvr>
</p:sld>
</file>

<file path=ppt/theme/theme1.xml><?xml version="1.0" encoding="utf-8"?>
<a:theme xmlns:a="http://schemas.openxmlformats.org/drawingml/2006/main" name="Urban Pop">
  <a:themeElements>
    <a:clrScheme name="Custom 1">
      <a:dk1>
        <a:srgbClr val="000000"/>
      </a:dk1>
      <a:lt1>
        <a:srgbClr val="FFFFFF"/>
      </a:lt1>
      <a:dk2>
        <a:srgbClr val="282828"/>
      </a:dk2>
      <a:lt2>
        <a:srgbClr val="D4D4D4"/>
      </a:lt2>
      <a:accent1>
        <a:srgbClr val="3E0000"/>
      </a:accent1>
      <a:accent2>
        <a:srgbClr val="00A2E6"/>
      </a:accent2>
      <a:accent3>
        <a:srgbClr val="FAC810"/>
      </a:accent3>
      <a:accent4>
        <a:srgbClr val="7D8F8C"/>
      </a:accent4>
      <a:accent5>
        <a:srgbClr val="D06B20"/>
      </a:accent5>
      <a:accent6>
        <a:srgbClr val="958B8B"/>
      </a:accent6>
      <a:hlink>
        <a:srgbClr val="F8BE11"/>
      </a:hlink>
      <a:folHlink>
        <a:srgbClr val="CBCBCB"/>
      </a:folHlink>
    </a:clrScheme>
    <a:fontScheme name="Urban Pop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Urban Pop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58000"/>
              </a:srgbClr>
            </a:outerShdw>
          </a:effectLst>
          <a:scene3d>
            <a:camera prst="orthographicFront">
              <a:rot lat="0" lon="0" rev="0"/>
            </a:camera>
            <a:lightRig rig="flat" dir="t"/>
          </a:scene3d>
          <a:sp3d contourW="15875">
            <a:bevelT w="95250" h="127000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5000"/>
                <a:shade val="100000"/>
                <a:alpha val="100000"/>
                <a:satMod val="100000"/>
                <a:lumMod val="100000"/>
              </a:schemeClr>
            </a:gs>
            <a:gs pos="9000">
              <a:schemeClr val="phClr">
                <a:tint val="90000"/>
                <a:shade val="100000"/>
                <a:alpha val="100000"/>
                <a:satMod val="100000"/>
                <a:lumMod val="100000"/>
              </a:schemeClr>
            </a:gs>
            <a:gs pos="34000">
              <a:schemeClr val="phClr">
                <a:tint val="83000"/>
                <a:shade val="100000"/>
                <a:alpha val="100000"/>
                <a:satMod val="100000"/>
                <a:lumMod val="100000"/>
              </a:schemeClr>
            </a:gs>
            <a:gs pos="62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  <a:gs pos="90000">
              <a:schemeClr val="phClr">
                <a:tint val="92000"/>
                <a:shade val="100000"/>
                <a:alpha val="100000"/>
                <a:satMod val="100000"/>
                <a:lumMod val="90000"/>
              </a:schemeClr>
            </a:gs>
            <a:gs pos="100000">
              <a:schemeClr val="phClr">
                <a:tint val="85000"/>
                <a:shade val="100000"/>
                <a:alpha val="100000"/>
                <a:satMod val="100000"/>
                <a:lumMod val="10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8000"/>
              </a:schemeClr>
            </a:gs>
            <a:gs pos="100000">
              <a:schemeClr val="phClr">
                <a:tint val="95000"/>
                <a:shade val="98000"/>
                <a:lumMod val="80000"/>
              </a:schemeClr>
            </a:gs>
          </a:gsLst>
          <a:path path="circle">
            <a:fillToRect l="50000" t="100000" r="10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CEEEF58DD87B34BB4F954FFB915C280" ma:contentTypeVersion="18" ma:contentTypeDescription="Create a new document." ma:contentTypeScope="" ma:versionID="ddd42a4c4be63d9c043227edeeb4ea38">
  <xsd:schema xmlns:xsd="http://www.w3.org/2001/XMLSchema" xmlns:xs="http://www.w3.org/2001/XMLSchema" xmlns:p="http://schemas.microsoft.com/office/2006/metadata/properties" xmlns:ns1="http://schemas.microsoft.com/sharepoint/v3" xmlns:ns2="6e9b5fd9-ec68-4b74-b548-067c16969cb5" xmlns:ns3="fa6d9d8d-1351-4f84-b834-f02875429bb7" targetNamespace="http://schemas.microsoft.com/office/2006/metadata/properties" ma:root="true" ma:fieldsID="7fb80d11ec2d19ade514273c15689982" ns1:_="" ns2:_="" ns3:_="">
    <xsd:import namespace="http://schemas.microsoft.com/sharepoint/v3"/>
    <xsd:import namespace="6e9b5fd9-ec68-4b74-b548-067c16969cb5"/>
    <xsd:import namespace="fa6d9d8d-1351-4f84-b834-f02875429b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DateTaken" minOccurs="0"/>
                <xsd:element ref="ns2:MediaServiceLocation" minOccurs="0"/>
                <xsd:element ref="ns1:_ip_UnifiedCompliancePolicyProperties" minOccurs="0"/>
                <xsd:element ref="ns1:_ip_UnifiedCompliancePolicyUIAction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e9b5fd9-ec68-4b74-b548-067c16969cb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2a05c2eb-d2c0-41df-817a-9abe70ce6ca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a6d9d8d-1351-4f84-b834-f02875429bb7" elementFormDefault="qualified">
    <xsd:import namespace="http://schemas.microsoft.com/office/2006/documentManagement/types"/>
    <xsd:import namespace="http://schemas.microsoft.com/office/infopath/2007/PartnerControls"/>
    <xsd:element name="SharedWithUsers" ma:index="2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7310d427-b2d8-4fe4-8a51-9b98c67ccf8e}" ma:internalName="TaxCatchAll" ma:showField="CatchAllData" ma:web="fa6d9d8d-1351-4f84-b834-f02875429b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TaxCatchAll xmlns="fa6d9d8d-1351-4f84-b834-f02875429bb7" xsi:nil="true"/>
    <lcf76f155ced4ddcb4097134ff3c332f xmlns="6e9b5fd9-ec68-4b74-b548-067c16969cb5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62EADE6-D64B-4D17-896F-9450C077E838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B5756D9F-A9EE-4B84-8DC0-2646F293ACF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6e9b5fd9-ec68-4b74-b548-067c16969cb5"/>
    <ds:schemaRef ds:uri="fa6d9d8d-1351-4f84-b834-f02875429bb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A6ADE9D-4D0E-4824-A3E7-3C37661E9A44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fa6d9d8d-1351-4f84-b834-f02875429bb7"/>
    <ds:schemaRef ds:uri="6e9b5fd9-ec68-4b74-b548-067c16969cb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1251</TotalTime>
  <Words>559</Words>
  <Application>Microsoft Office PowerPoint</Application>
  <PresentationFormat>On-screen Show (4:3)</PresentationFormat>
  <Paragraphs>131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8" baseType="lpstr">
      <vt:lpstr>Arial</vt:lpstr>
      <vt:lpstr>Calibri</vt:lpstr>
      <vt:lpstr>Century Gothic</vt:lpstr>
      <vt:lpstr>Gill Sans MT</vt:lpstr>
      <vt:lpstr>Open Sans</vt:lpstr>
      <vt:lpstr>Times New Roman</vt:lpstr>
      <vt:lpstr>Wingdings</vt:lpstr>
      <vt:lpstr>Wingdings 3</vt:lpstr>
      <vt:lpstr>Urban Pop</vt:lpstr>
      <vt:lpstr>Agricultural &amp; natural resources policy internship program</vt:lpstr>
      <vt:lpstr>Program overview</vt:lpstr>
      <vt:lpstr>Aggie ambassador locations</vt:lpstr>
      <vt:lpstr>Potential offices</vt:lpstr>
      <vt:lpstr>Program benefits</vt:lpstr>
      <vt:lpstr>Basic eligibility</vt:lpstr>
      <vt:lpstr>Aggies impact policy!</vt:lpstr>
      <vt:lpstr>Application deadlines</vt:lpstr>
      <vt:lpstr>Connect with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Chivvis</dc:creator>
  <cp:lastModifiedBy>Erin Fisk</cp:lastModifiedBy>
  <cp:revision>125</cp:revision>
  <cp:lastPrinted>2015-11-05T21:31:10Z</cp:lastPrinted>
  <dcterms:created xsi:type="dcterms:W3CDTF">2015-06-05T19:57:53Z</dcterms:created>
  <dcterms:modified xsi:type="dcterms:W3CDTF">2022-08-10T14:40:31Z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0x0101004CEEEF58DD87B34BB4F954FFB915C280</vt:lpwstr>
  </property>
  <property fmtid="{D5CDD505-2E9C-101B-9397-08002B2CF9AE}" pid="3" name="Order">
    <vt:r8>2397200</vt:r8>
  </property>
  <property fmtid="{D5CDD505-2E9C-101B-9397-08002B2CF9AE}" pid="4" name="MediaServiceImageTags">
    <vt:lpwstr/>
  </property>
</Properties>
</file>