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59" r:id="rId7"/>
    <p:sldId id="266" r:id="rId8"/>
    <p:sldId id="267" r:id="rId9"/>
    <p:sldId id="261" r:id="rId10"/>
    <p:sldId id="260" r:id="rId11"/>
    <p:sldId id="263" r:id="rId12"/>
    <p:sldId id="264" r:id="rId13"/>
    <p:sldId id="265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1955C-F866-42A9-8969-80068322AA7B}">
          <p14:sldIdLst>
            <p14:sldId id="257"/>
            <p14:sldId id="258"/>
            <p14:sldId id="259"/>
            <p14:sldId id="266"/>
            <p14:sldId id="267"/>
            <p14:sldId id="261"/>
            <p14:sldId id="260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05023-4F10-48A8-8FD1-00AF0B826B9E}" v="8" dt="2022-08-10T14:58:42.543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 snapToObjects="1" showGuides="1">
      <p:cViewPr varScale="1">
        <p:scale>
          <a:sx n="106" d="100"/>
          <a:sy n="106" d="100"/>
        </p:scale>
        <p:origin x="1884" y="96"/>
      </p:cViewPr>
      <p:guideLst>
        <p:guide orient="horz" pos="2154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30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Fisk" userId="6c37351d-4199-4eb7-b0dc-056f827e5f6c" providerId="ADAL" clId="{E408C0DF-66EE-4E37-82CF-38C87FA637C6}"/>
    <pc:docChg chg="custSel modSld">
      <pc:chgData name="Erin Fisk" userId="6c37351d-4199-4eb7-b0dc-056f827e5f6c" providerId="ADAL" clId="{E408C0DF-66EE-4E37-82CF-38C87FA637C6}" dt="2022-02-03T16:55:21.499" v="26" actId="12"/>
      <pc:docMkLst>
        <pc:docMk/>
      </pc:docMkLst>
      <pc:sldChg chg="modSp mod">
        <pc:chgData name="Erin Fisk" userId="6c37351d-4199-4eb7-b0dc-056f827e5f6c" providerId="ADAL" clId="{E408C0DF-66EE-4E37-82CF-38C87FA637C6}" dt="2022-02-03T16:52:59.078" v="23" actId="27636"/>
        <pc:sldMkLst>
          <pc:docMk/>
          <pc:sldMk cId="423879499" sldId="258"/>
        </pc:sldMkLst>
        <pc:spChg chg="mod">
          <ac:chgData name="Erin Fisk" userId="6c37351d-4199-4eb7-b0dc-056f827e5f6c" providerId="ADAL" clId="{E408C0DF-66EE-4E37-82CF-38C87FA637C6}" dt="2022-02-03T16:52:59.078" v="23" actId="27636"/>
          <ac:spMkLst>
            <pc:docMk/>
            <pc:sldMk cId="423879499" sldId="258"/>
            <ac:spMk id="5" creationId="{20EDC36A-6FB8-420E-A7FD-17511DF4039F}"/>
          </ac:spMkLst>
        </pc:spChg>
      </pc:sldChg>
      <pc:sldChg chg="modSp mod">
        <pc:chgData name="Erin Fisk" userId="6c37351d-4199-4eb7-b0dc-056f827e5f6c" providerId="ADAL" clId="{E408C0DF-66EE-4E37-82CF-38C87FA637C6}" dt="2022-02-03T16:55:21.499" v="26" actId="12"/>
        <pc:sldMkLst>
          <pc:docMk/>
          <pc:sldMk cId="3755390469" sldId="259"/>
        </pc:sldMkLst>
        <pc:spChg chg="mod">
          <ac:chgData name="Erin Fisk" userId="6c37351d-4199-4eb7-b0dc-056f827e5f6c" providerId="ADAL" clId="{E408C0DF-66EE-4E37-82CF-38C87FA637C6}" dt="2022-02-03T16:55:05.417" v="24" actId="12"/>
          <ac:spMkLst>
            <pc:docMk/>
            <pc:sldMk cId="3755390469" sldId="259"/>
            <ac:spMk id="9" creationId="{ED908A30-3E1F-49B9-AD49-57612A73A52A}"/>
          </ac:spMkLst>
        </pc:spChg>
        <pc:spChg chg="mod">
          <ac:chgData name="Erin Fisk" userId="6c37351d-4199-4eb7-b0dc-056f827e5f6c" providerId="ADAL" clId="{E408C0DF-66EE-4E37-82CF-38C87FA637C6}" dt="2022-02-03T16:55:21.499" v="26" actId="12"/>
          <ac:spMkLst>
            <pc:docMk/>
            <pc:sldMk cId="3755390469" sldId="259"/>
            <ac:spMk id="14" creationId="{27405CBC-9F51-4D8D-AEF3-3CE46876BEAF}"/>
          </ac:spMkLst>
        </pc:spChg>
      </pc:sldChg>
    </pc:docChg>
  </pc:docChgLst>
  <pc:docChgLst>
    <pc:chgData name="Erin Fisk" userId="6c37351d-4199-4eb7-b0dc-056f827e5f6c" providerId="ADAL" clId="{16D05023-4F10-48A8-8FD1-00AF0B826B9E}"/>
    <pc:docChg chg="custSel modSld">
      <pc:chgData name="Erin Fisk" userId="6c37351d-4199-4eb7-b0dc-056f827e5f6c" providerId="ADAL" clId="{16D05023-4F10-48A8-8FD1-00AF0B826B9E}" dt="2022-08-10T14:58:42.543" v="105"/>
      <pc:docMkLst>
        <pc:docMk/>
      </pc:docMkLst>
      <pc:sldChg chg="modSp mod">
        <pc:chgData name="Erin Fisk" userId="6c37351d-4199-4eb7-b0dc-056f827e5f6c" providerId="ADAL" clId="{16D05023-4F10-48A8-8FD1-00AF0B826B9E}" dt="2022-08-10T14:57:52.955" v="99" actId="27636"/>
        <pc:sldMkLst>
          <pc:docMk/>
          <pc:sldMk cId="1708790917" sldId="264"/>
        </pc:sldMkLst>
        <pc:spChg chg="mod">
          <ac:chgData name="Erin Fisk" userId="6c37351d-4199-4eb7-b0dc-056f827e5f6c" providerId="ADAL" clId="{16D05023-4F10-48A8-8FD1-00AF0B826B9E}" dt="2022-08-10T14:57:23.020" v="92" actId="207"/>
          <ac:spMkLst>
            <pc:docMk/>
            <pc:sldMk cId="1708790917" sldId="264"/>
            <ac:spMk id="4" creationId="{E434ADFC-232D-41ED-9A24-26F571E2BFC8}"/>
          </ac:spMkLst>
        </pc:spChg>
        <pc:spChg chg="mod">
          <ac:chgData name="Erin Fisk" userId="6c37351d-4199-4eb7-b0dc-056f827e5f6c" providerId="ADAL" clId="{16D05023-4F10-48A8-8FD1-00AF0B826B9E}" dt="2022-08-10T14:57:35.499" v="94" actId="207"/>
          <ac:spMkLst>
            <pc:docMk/>
            <pc:sldMk cId="1708790917" sldId="264"/>
            <ac:spMk id="8" creationId="{50C3935B-F5AE-4D8C-B5E3-C9667FFD300C}"/>
          </ac:spMkLst>
        </pc:spChg>
        <pc:spChg chg="mod">
          <ac:chgData name="Erin Fisk" userId="6c37351d-4199-4eb7-b0dc-056f827e5f6c" providerId="ADAL" clId="{16D05023-4F10-48A8-8FD1-00AF0B826B9E}" dt="2022-08-10T14:57:52.955" v="99" actId="27636"/>
          <ac:spMkLst>
            <pc:docMk/>
            <pc:sldMk cId="1708790917" sldId="264"/>
            <ac:spMk id="9" creationId="{2DBD1EF0-9493-4651-B13F-497DC33735FE}"/>
          </ac:spMkLst>
        </pc:spChg>
      </pc:sldChg>
      <pc:sldChg chg="addSp delSp modSp mod">
        <pc:chgData name="Erin Fisk" userId="6c37351d-4199-4eb7-b0dc-056f827e5f6c" providerId="ADAL" clId="{16D05023-4F10-48A8-8FD1-00AF0B826B9E}" dt="2022-08-10T14:58:42.543" v="105"/>
        <pc:sldMkLst>
          <pc:docMk/>
          <pc:sldMk cId="23960597" sldId="265"/>
        </pc:sldMkLst>
        <pc:grpChg chg="add mod">
          <ac:chgData name="Erin Fisk" userId="6c37351d-4199-4eb7-b0dc-056f827e5f6c" providerId="ADAL" clId="{16D05023-4F10-48A8-8FD1-00AF0B826B9E}" dt="2022-08-10T14:58:30.787" v="103"/>
          <ac:grpSpMkLst>
            <pc:docMk/>
            <pc:sldMk cId="23960597" sldId="265"/>
            <ac:grpSpMk id="7" creationId="{15519ACF-894A-142C-55DF-C395CD95BF78}"/>
          </ac:grpSpMkLst>
        </pc:grpChg>
        <pc:grpChg chg="del mod">
          <ac:chgData name="Erin Fisk" userId="6c37351d-4199-4eb7-b0dc-056f827e5f6c" providerId="ADAL" clId="{16D05023-4F10-48A8-8FD1-00AF0B826B9E}" dt="2022-08-10T14:58:16.103" v="102" actId="478"/>
          <ac:grpSpMkLst>
            <pc:docMk/>
            <pc:sldMk cId="23960597" sldId="265"/>
            <ac:grpSpMk id="12" creationId="{472A7A16-47A0-4075-A593-F47EFFBD7A2B}"/>
          </ac:grpSpMkLst>
        </pc:grpChg>
        <pc:picChg chg="add 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2" creationId="{2D2439CF-EDB2-A3DB-B8B1-7CE0FACDC6F8}"/>
          </ac:picMkLst>
        </pc:picChg>
        <pc:picChg chg="add 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5" creationId="{C8DFE176-43D0-72AD-7D81-2A0825353EB9}"/>
          </ac:picMkLst>
        </pc:picChg>
        <pc:picChg chg="add 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6" creationId="{BDE3D549-279B-8F99-633F-A708353F8FFD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8" creationId="{E54CCF8E-4651-A671-4217-D4F39BF9C804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9" creationId="{A3B7DF7E-94BE-0ED0-A26D-930DAE065DC1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10" creationId="{78738F0C-B3D8-913A-CDA3-57401C2C6E98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11" creationId="{82D59FDE-0379-6472-22B2-E02D11890AA6}"/>
          </ac:picMkLst>
        </pc:picChg>
        <pc:picChg chg="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13" creationId="{B0CF56CB-A2DD-486D-BA3E-312B6392CD43}"/>
          </ac:picMkLst>
        </pc:picChg>
        <pc:picChg chg="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14" creationId="{CE3CFB04-925A-41AD-9162-67E160CD1506}"/>
          </ac:picMkLst>
        </pc:picChg>
        <pc:picChg chg="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15" creationId="{F3D5959F-8EE9-4545-A410-F3A365D9D93C}"/>
          </ac:picMkLst>
        </pc:picChg>
        <pc:picChg chg="mod">
          <ac:chgData name="Erin Fisk" userId="6c37351d-4199-4eb7-b0dc-056f827e5f6c" providerId="ADAL" clId="{16D05023-4F10-48A8-8FD1-00AF0B826B9E}" dt="2022-08-10T14:58:10.719" v="100" actId="571"/>
          <ac:picMkLst>
            <pc:docMk/>
            <pc:sldMk cId="23960597" sldId="265"/>
            <ac:picMk id="16" creationId="{C0D7DD77-D5F0-414E-9BB2-89DD15FCD752}"/>
          </ac:picMkLst>
        </pc:picChg>
        <pc:picChg chg="mod">
          <ac:chgData name="Erin Fisk" userId="6c37351d-4199-4eb7-b0dc-056f827e5f6c" providerId="ADAL" clId="{16D05023-4F10-48A8-8FD1-00AF0B826B9E}" dt="2022-08-10T14:58:10.719" v="100" actId="571"/>
          <ac:picMkLst>
            <pc:docMk/>
            <pc:sldMk cId="23960597" sldId="265"/>
            <ac:picMk id="17" creationId="{4C31C5F8-FFE6-442F-9D1E-D057124CF6AE}"/>
          </ac:picMkLst>
        </pc:picChg>
        <pc:picChg chg="mod">
          <ac:chgData name="Erin Fisk" userId="6c37351d-4199-4eb7-b0dc-056f827e5f6c" providerId="ADAL" clId="{16D05023-4F10-48A8-8FD1-00AF0B826B9E}" dt="2022-08-10T14:58:10.719" v="100" actId="571"/>
          <ac:picMkLst>
            <pc:docMk/>
            <pc:sldMk cId="23960597" sldId="265"/>
            <ac:picMk id="18" creationId="{D8284356-B04C-4B94-8034-D6F5B52432C4}"/>
          </ac:picMkLst>
        </pc:picChg>
        <pc:picChg chg="add mod">
          <ac:chgData name="Erin Fisk" userId="6c37351d-4199-4eb7-b0dc-056f827e5f6c" providerId="ADAL" clId="{16D05023-4F10-48A8-8FD1-00AF0B826B9E}" dt="2022-08-10T14:58:37.887" v="104"/>
          <ac:picMkLst>
            <pc:docMk/>
            <pc:sldMk cId="23960597" sldId="265"/>
            <ac:picMk id="19" creationId="{04210904-A1AB-8DE0-3621-F3B4167AFCF3}"/>
          </ac:picMkLst>
        </pc:picChg>
        <pc:picChg chg="add mod">
          <ac:chgData name="Erin Fisk" userId="6c37351d-4199-4eb7-b0dc-056f827e5f6c" providerId="ADAL" clId="{16D05023-4F10-48A8-8FD1-00AF0B826B9E}" dt="2022-08-10T14:58:42.543" v="105"/>
          <ac:picMkLst>
            <pc:docMk/>
            <pc:sldMk cId="23960597" sldId="265"/>
            <ac:picMk id="20" creationId="{72B877A9-109E-CCBB-68CA-6E127C18BCB2}"/>
          </ac:picMkLst>
        </pc:picChg>
      </pc:sldChg>
    </pc:docChg>
  </pc:docChgLst>
  <pc:docChgLst>
    <pc:chgData name="Erin Fisk" userId="6c37351d-4199-4eb7-b0dc-056f827e5f6c" providerId="ADAL" clId="{29EFE42C-40FF-4260-BF99-5BF3E70D11D6}"/>
    <pc:docChg chg="undo custSel addSld delSld modSld modSection">
      <pc:chgData name="Erin Fisk" userId="6c37351d-4199-4eb7-b0dc-056f827e5f6c" providerId="ADAL" clId="{29EFE42C-40FF-4260-BF99-5BF3E70D11D6}" dt="2022-01-14T20:43:06.840" v="901" actId="6549"/>
      <pc:docMkLst>
        <pc:docMk/>
      </pc:docMkLst>
      <pc:sldChg chg="modSp mod">
        <pc:chgData name="Erin Fisk" userId="6c37351d-4199-4eb7-b0dc-056f827e5f6c" providerId="ADAL" clId="{29EFE42C-40FF-4260-BF99-5BF3E70D11D6}" dt="2022-01-14T20:30:26.362" v="400" actId="14100"/>
        <pc:sldMkLst>
          <pc:docMk/>
          <pc:sldMk cId="1856976411" sldId="257"/>
        </pc:sldMkLst>
        <pc:spChg chg="mod">
          <ac:chgData name="Erin Fisk" userId="6c37351d-4199-4eb7-b0dc-056f827e5f6c" providerId="ADAL" clId="{29EFE42C-40FF-4260-BF99-5BF3E70D11D6}" dt="2022-01-14T20:30:22.740" v="399" actId="14100"/>
          <ac:spMkLst>
            <pc:docMk/>
            <pc:sldMk cId="1856976411" sldId="257"/>
            <ac:spMk id="2" creationId="{00000000-0000-0000-0000-000000000000}"/>
          </ac:spMkLst>
        </pc:spChg>
        <pc:spChg chg="mod">
          <ac:chgData name="Erin Fisk" userId="6c37351d-4199-4eb7-b0dc-056f827e5f6c" providerId="ADAL" clId="{29EFE42C-40FF-4260-BF99-5BF3E70D11D6}" dt="2022-01-14T20:30:22.740" v="399" actId="14100"/>
          <ac:spMkLst>
            <pc:docMk/>
            <pc:sldMk cId="1856976411" sldId="257"/>
            <ac:spMk id="3" creationId="{00000000-0000-0000-0000-000000000000}"/>
          </ac:spMkLst>
        </pc:spChg>
        <pc:spChg chg="mod">
          <ac:chgData name="Erin Fisk" userId="6c37351d-4199-4eb7-b0dc-056f827e5f6c" providerId="ADAL" clId="{29EFE42C-40FF-4260-BF99-5BF3E70D11D6}" dt="2022-01-14T20:30:26.362" v="400" actId="14100"/>
          <ac:spMkLst>
            <pc:docMk/>
            <pc:sldMk cId="1856976411" sldId="257"/>
            <ac:spMk id="5" creationId="{00000000-0000-0000-0000-000000000000}"/>
          </ac:spMkLst>
        </pc:spChg>
      </pc:sldChg>
      <pc:sldChg chg="addSp delSp modSp mod">
        <pc:chgData name="Erin Fisk" userId="6c37351d-4199-4eb7-b0dc-056f827e5f6c" providerId="ADAL" clId="{29EFE42C-40FF-4260-BF99-5BF3E70D11D6}" dt="2022-01-14T20:30:33.006" v="401" actId="2711"/>
        <pc:sldMkLst>
          <pc:docMk/>
          <pc:sldMk cId="423879499" sldId="258"/>
        </pc:sldMkLst>
        <pc:spChg chg="mod">
          <ac:chgData name="Erin Fisk" userId="6c37351d-4199-4eb7-b0dc-056f827e5f6c" providerId="ADAL" clId="{29EFE42C-40FF-4260-BF99-5BF3E70D11D6}" dt="2022-01-14T20:30:33.006" v="401" actId="2711"/>
          <ac:spMkLst>
            <pc:docMk/>
            <pc:sldMk cId="423879499" sldId="258"/>
            <ac:spMk id="4" creationId="{8F1663DA-9F88-4992-B5DC-9552FDEA35EB}"/>
          </ac:spMkLst>
        </pc:spChg>
        <pc:spChg chg="mod">
          <ac:chgData name="Erin Fisk" userId="6c37351d-4199-4eb7-b0dc-056f827e5f6c" providerId="ADAL" clId="{29EFE42C-40FF-4260-BF99-5BF3E70D11D6}" dt="2022-01-14T20:30:33.006" v="401" actId="2711"/>
          <ac:spMkLst>
            <pc:docMk/>
            <pc:sldMk cId="423879499" sldId="258"/>
            <ac:spMk id="5" creationId="{20EDC36A-6FB8-420E-A7FD-17511DF4039F}"/>
          </ac:spMkLst>
        </pc:spChg>
        <pc:spChg chg="mod">
          <ac:chgData name="Erin Fisk" userId="6c37351d-4199-4eb7-b0dc-056f827e5f6c" providerId="ADAL" clId="{29EFE42C-40FF-4260-BF99-5BF3E70D11D6}" dt="2022-01-14T20:30:33.006" v="401" actId="2711"/>
          <ac:spMkLst>
            <pc:docMk/>
            <pc:sldMk cId="423879499" sldId="258"/>
            <ac:spMk id="6" creationId="{37DCF864-1899-4BB2-AE77-246CD4FA1743}"/>
          </ac:spMkLst>
        </pc:spChg>
        <pc:picChg chg="del">
          <ac:chgData name="Erin Fisk" userId="6c37351d-4199-4eb7-b0dc-056f827e5f6c" providerId="ADAL" clId="{29EFE42C-40FF-4260-BF99-5BF3E70D11D6}" dt="2022-01-14T20:27:58.270" v="359" actId="478"/>
          <ac:picMkLst>
            <pc:docMk/>
            <pc:sldMk cId="423879499" sldId="258"/>
            <ac:picMk id="7" creationId="{7D6026C1-CE9C-475F-8574-2BAA223E1877}"/>
          </ac:picMkLst>
        </pc:picChg>
        <pc:picChg chg="add del mod">
          <ac:chgData name="Erin Fisk" userId="6c37351d-4199-4eb7-b0dc-056f827e5f6c" providerId="ADAL" clId="{29EFE42C-40FF-4260-BF99-5BF3E70D11D6}" dt="2022-01-14T20:28:18.051" v="361" actId="478"/>
          <ac:picMkLst>
            <pc:docMk/>
            <pc:sldMk cId="423879499" sldId="258"/>
            <ac:picMk id="8" creationId="{C5265446-7C67-4B28-967A-6D6EF4B4841B}"/>
          </ac:picMkLst>
        </pc:picChg>
        <pc:picChg chg="add mod">
          <ac:chgData name="Erin Fisk" userId="6c37351d-4199-4eb7-b0dc-056f827e5f6c" providerId="ADAL" clId="{29EFE42C-40FF-4260-BF99-5BF3E70D11D6}" dt="2022-01-14T20:28:28.146" v="364" actId="1076"/>
          <ac:picMkLst>
            <pc:docMk/>
            <pc:sldMk cId="423879499" sldId="258"/>
            <ac:picMk id="9" creationId="{D5E8A20C-01BD-492D-82C5-DB1AFCDAB76E}"/>
          </ac:picMkLst>
        </pc:picChg>
      </pc:sldChg>
      <pc:sldChg chg="addSp delSp modSp mod">
        <pc:chgData name="Erin Fisk" userId="6c37351d-4199-4eb7-b0dc-056f827e5f6c" providerId="ADAL" clId="{29EFE42C-40FF-4260-BF99-5BF3E70D11D6}" dt="2022-01-14T20:30:40.696" v="403" actId="27636"/>
        <pc:sldMkLst>
          <pc:docMk/>
          <pc:sldMk cId="3755390469" sldId="259"/>
        </pc:sldMkLst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8" creationId="{154D5011-27A2-4AEF-A40D-007CB70912F3}"/>
          </ac:spMkLst>
        </pc:spChg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9" creationId="{ED908A30-3E1F-49B9-AD49-57612A73A52A}"/>
          </ac:spMkLst>
        </pc:spChg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13" creationId="{37F79BB5-15B2-4854-8F79-049ADBFD7347}"/>
          </ac:spMkLst>
        </pc:spChg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14" creationId="{27405CBC-9F51-4D8D-AEF3-3CE46876BEAF}"/>
          </ac:spMkLst>
        </pc:spChg>
        <pc:picChg chg="del">
          <ac:chgData name="Erin Fisk" userId="6c37351d-4199-4eb7-b0dc-056f827e5f6c" providerId="ADAL" clId="{29EFE42C-40FF-4260-BF99-5BF3E70D11D6}" dt="2022-01-14T20:28:38.436" v="365" actId="478"/>
          <ac:picMkLst>
            <pc:docMk/>
            <pc:sldMk cId="3755390469" sldId="259"/>
            <ac:picMk id="10" creationId="{78D3CDEC-5E9A-415D-85C1-8BAF8C396AAD}"/>
          </ac:picMkLst>
        </pc:picChg>
        <pc:picChg chg="mod">
          <ac:chgData name="Erin Fisk" userId="6c37351d-4199-4eb7-b0dc-056f827e5f6c" providerId="ADAL" clId="{29EFE42C-40FF-4260-BF99-5BF3E70D11D6}" dt="2022-01-14T20:30:40.696" v="403" actId="27636"/>
          <ac:picMkLst>
            <pc:docMk/>
            <pc:sldMk cId="3755390469" sldId="259"/>
            <ac:picMk id="11" creationId="{EAE57E8B-727E-4B9C-BACD-D1C684DAC734}"/>
          </ac:picMkLst>
        </pc:picChg>
        <pc:picChg chg="mod">
          <ac:chgData name="Erin Fisk" userId="6c37351d-4199-4eb7-b0dc-056f827e5f6c" providerId="ADAL" clId="{29EFE42C-40FF-4260-BF99-5BF3E70D11D6}" dt="2022-01-14T20:30:40.696" v="403" actId="27636"/>
          <ac:picMkLst>
            <pc:docMk/>
            <pc:sldMk cId="3755390469" sldId="259"/>
            <ac:picMk id="12" creationId="{4C1521AE-456A-459F-B6A4-78EC542CCD80}"/>
          </ac:picMkLst>
        </pc:picChg>
        <pc:picChg chg="add mod">
          <ac:chgData name="Erin Fisk" userId="6c37351d-4199-4eb7-b0dc-056f827e5f6c" providerId="ADAL" clId="{29EFE42C-40FF-4260-BF99-5BF3E70D11D6}" dt="2022-01-14T20:30:40.696" v="403" actId="27636"/>
          <ac:picMkLst>
            <pc:docMk/>
            <pc:sldMk cId="3755390469" sldId="259"/>
            <ac:picMk id="15" creationId="{ED2BD48A-ADBF-440E-B0A0-532501F5C7D0}"/>
          </ac:picMkLst>
        </pc:picChg>
      </pc:sldChg>
      <pc:sldChg chg="addSp modSp mod">
        <pc:chgData name="Erin Fisk" userId="6c37351d-4199-4eb7-b0dc-056f827e5f6c" providerId="ADAL" clId="{29EFE42C-40FF-4260-BF99-5BF3E70D11D6}" dt="2022-01-14T20:31:11.236" v="407" actId="14100"/>
        <pc:sldMkLst>
          <pc:docMk/>
          <pc:sldMk cId="3227959333" sldId="260"/>
        </pc:sldMkLst>
        <pc:spChg chg="add mod">
          <ac:chgData name="Erin Fisk" userId="6c37351d-4199-4eb7-b0dc-056f827e5f6c" providerId="ADAL" clId="{29EFE42C-40FF-4260-BF99-5BF3E70D11D6}" dt="2022-01-14T20:31:03.746" v="406" actId="2711"/>
          <ac:spMkLst>
            <pc:docMk/>
            <pc:sldMk cId="3227959333" sldId="260"/>
            <ac:spMk id="2" creationId="{707BA0D5-5EDD-4B8F-A237-7A5B03F6AD8E}"/>
          </ac:spMkLst>
        </pc:spChg>
        <pc:spChg chg="mod">
          <ac:chgData name="Erin Fisk" userId="6c37351d-4199-4eb7-b0dc-056f827e5f6c" providerId="ADAL" clId="{29EFE42C-40FF-4260-BF99-5BF3E70D11D6}" dt="2022-01-14T20:31:03.746" v="406" actId="2711"/>
          <ac:spMkLst>
            <pc:docMk/>
            <pc:sldMk cId="3227959333" sldId="260"/>
            <ac:spMk id="3" creationId="{5F7A98C3-4FDF-4CFA-8F9B-442007791915}"/>
          </ac:spMkLst>
        </pc:spChg>
        <pc:spChg chg="mod">
          <ac:chgData name="Erin Fisk" userId="6c37351d-4199-4eb7-b0dc-056f827e5f6c" providerId="ADAL" clId="{29EFE42C-40FF-4260-BF99-5BF3E70D11D6}" dt="2022-01-14T20:31:11.236" v="407" actId="14100"/>
          <ac:spMkLst>
            <pc:docMk/>
            <pc:sldMk cId="3227959333" sldId="260"/>
            <ac:spMk id="26" creationId="{6D2CBAC4-26CC-4518-A711-594D689F6175}"/>
          </ac:spMkLst>
        </pc:spChg>
        <pc:spChg chg="mod">
          <ac:chgData name="Erin Fisk" userId="6c37351d-4199-4eb7-b0dc-056f827e5f6c" providerId="ADAL" clId="{29EFE42C-40FF-4260-BF99-5BF3E70D11D6}" dt="2022-01-14T20:31:03.746" v="406" actId="2711"/>
          <ac:spMkLst>
            <pc:docMk/>
            <pc:sldMk cId="3227959333" sldId="260"/>
            <ac:spMk id="27" creationId="{17C504A0-3DB7-4655-9A48-914040DEE083}"/>
          </ac:spMkLst>
        </pc:spChg>
        <pc:graphicFrameChg chg="mod">
          <ac:chgData name="Erin Fisk" userId="6c37351d-4199-4eb7-b0dc-056f827e5f6c" providerId="ADAL" clId="{29EFE42C-40FF-4260-BF99-5BF3E70D11D6}" dt="2022-01-14T20:31:03.746" v="406" actId="2711"/>
          <ac:graphicFrameMkLst>
            <pc:docMk/>
            <pc:sldMk cId="3227959333" sldId="260"/>
            <ac:graphicFrameMk id="5" creationId="{F7C72AFD-62B5-4D37-BFE4-89C8983673B3}"/>
          </ac:graphicFrameMkLst>
        </pc:graphicFrame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7" creationId="{11EA818D-229C-4A27-8475-AE3665ED82BD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8" creationId="{4213BE50-B7BB-48C1-9CF3-300C618C8CC4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9" creationId="{6D114122-5D0D-49FF-B97C-F4ADDCC7D2E3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0" creationId="{7297D329-8547-412E-BE7F-04FC4CEE1094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1" creationId="{D61DAACE-4E6E-4426-8EF2-EF0C85D9701A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2" creationId="{ABFB4D70-5FBC-4B59-9345-4AA58DC751AA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3" creationId="{5AFAC78D-58EB-49C0-A3C8-BA301C978394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4" creationId="{F49B859A-518F-4C94-8576-1B21920DD43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5" creationId="{5DB0E9CE-341A-4D63-8E56-C40F392D24A2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6" creationId="{C697269D-F247-4220-8921-7C22C38B9A32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7" creationId="{22AB9460-AAA5-4CAE-B81A-347AC0F3587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8" creationId="{58BE4EFC-178F-4ACE-A333-2E78D8B822B0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9" creationId="{1221E4BC-8E63-4037-8F5D-2E0217C2EAFD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0" creationId="{6597F58E-4BC6-4A6F-BB60-53544C673F3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1" creationId="{93AE7D67-E22B-4381-8AAE-133DA7F0E1B3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2" creationId="{44984528-A4BD-47B9-BD89-10E328ACDA1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3" creationId="{BFB6AACC-1466-41E4-934B-ECE8A6832A1F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4" creationId="{5850E6DB-45E3-425E-82BB-FF8DDD9F1B4E}"/>
          </ac:picMkLst>
        </pc:picChg>
      </pc:sldChg>
      <pc:sldChg chg="del">
        <pc:chgData name="Erin Fisk" userId="6c37351d-4199-4eb7-b0dc-056f827e5f6c" providerId="ADAL" clId="{29EFE42C-40FF-4260-BF99-5BF3E70D11D6}" dt="2021-07-27T13:54:55.504" v="8" actId="47"/>
        <pc:sldMkLst>
          <pc:docMk/>
          <pc:sldMk cId="3943405327" sldId="260"/>
        </pc:sldMkLst>
      </pc:sldChg>
      <pc:sldChg chg="del">
        <pc:chgData name="Erin Fisk" userId="6c37351d-4199-4eb7-b0dc-056f827e5f6c" providerId="ADAL" clId="{29EFE42C-40FF-4260-BF99-5BF3E70D11D6}" dt="2021-07-27T13:55:09.371" v="9" actId="47"/>
        <pc:sldMkLst>
          <pc:docMk/>
          <pc:sldMk cId="331643867" sldId="261"/>
        </pc:sldMkLst>
      </pc:sldChg>
      <pc:sldChg chg="delSp modSp mod">
        <pc:chgData name="Erin Fisk" userId="6c37351d-4199-4eb7-b0dc-056f827e5f6c" providerId="ADAL" clId="{29EFE42C-40FF-4260-BF99-5BF3E70D11D6}" dt="2022-01-14T20:38:14.176" v="627"/>
        <pc:sldMkLst>
          <pc:docMk/>
          <pc:sldMk cId="3406791529" sldId="261"/>
        </pc:sldMkLst>
        <pc:spChg chg="mod">
          <ac:chgData name="Erin Fisk" userId="6c37351d-4199-4eb7-b0dc-056f827e5f6c" providerId="ADAL" clId="{29EFE42C-40FF-4260-BF99-5BF3E70D11D6}" dt="2022-01-14T20:30:54.007" v="405" actId="2711"/>
          <ac:spMkLst>
            <pc:docMk/>
            <pc:sldMk cId="3406791529" sldId="261"/>
            <ac:spMk id="2" creationId="{71F3C909-9D14-4E7D-A5CE-BAF19DDB6F5B}"/>
          </ac:spMkLst>
        </pc:spChg>
        <pc:spChg chg="mod">
          <ac:chgData name="Erin Fisk" userId="6c37351d-4199-4eb7-b0dc-056f827e5f6c" providerId="ADAL" clId="{29EFE42C-40FF-4260-BF99-5BF3E70D11D6}" dt="2022-01-14T20:30:54.007" v="405" actId="2711"/>
          <ac:spMkLst>
            <pc:docMk/>
            <pc:sldMk cId="3406791529" sldId="261"/>
            <ac:spMk id="3" creationId="{0E2D2EEE-232A-48EA-A743-5EB3510A0080}"/>
          </ac:spMkLst>
        </pc:spChg>
        <pc:spChg chg="mod">
          <ac:chgData name="Erin Fisk" userId="6c37351d-4199-4eb7-b0dc-056f827e5f6c" providerId="ADAL" clId="{29EFE42C-40FF-4260-BF99-5BF3E70D11D6}" dt="2022-01-14T20:30:54.007" v="405" actId="2711"/>
          <ac:spMkLst>
            <pc:docMk/>
            <pc:sldMk cId="3406791529" sldId="261"/>
            <ac:spMk id="4" creationId="{CA06E657-3DED-4B5D-8ECF-72001268D37A}"/>
          </ac:spMkLst>
        </pc:spChg>
        <pc:spChg chg="del mod">
          <ac:chgData name="Erin Fisk" userId="6c37351d-4199-4eb7-b0dc-056f827e5f6c" providerId="ADAL" clId="{29EFE42C-40FF-4260-BF99-5BF3E70D11D6}" dt="2021-07-27T13:55:28.188" v="12"/>
          <ac:spMkLst>
            <pc:docMk/>
            <pc:sldMk cId="3406791529" sldId="261"/>
            <ac:spMk id="5" creationId="{BAFA77EE-341C-4942-AFC6-E0F986A1862D}"/>
          </ac:spMkLst>
        </pc:spChg>
        <pc:grpChg chg="mod">
          <ac:chgData name="Erin Fisk" userId="6c37351d-4199-4eb7-b0dc-056f827e5f6c" providerId="ADAL" clId="{29EFE42C-40FF-4260-BF99-5BF3E70D11D6}" dt="2022-01-14T20:38:14.176" v="627"/>
          <ac:grpSpMkLst>
            <pc:docMk/>
            <pc:sldMk cId="3406791529" sldId="261"/>
            <ac:grpSpMk id="5" creationId="{ED41FCDD-67E4-43DF-A070-EE63EB4EDC1D}"/>
          </ac:grpSpMkLst>
        </pc:grp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6" creationId="{FFF6F67B-F1BD-4D08-B650-42C923789E54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7" creationId="{57B537D1-E41A-4301-B56F-4E6979639D76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8" creationId="{5454E081-92B5-407B-BE58-6A3BCA6ACC79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9" creationId="{23A5B0F6-2650-4BB6-AACF-2F9739CE7755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10" creationId="{5A4947CA-0424-4ACC-92E9-645AA339DD40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11" creationId="{7627B563-F33B-4860-8B84-87376300D2F7}"/>
          </ac:picMkLst>
        </pc:picChg>
      </pc:sldChg>
      <pc:sldChg chg="del">
        <pc:chgData name="Erin Fisk" userId="6c37351d-4199-4eb7-b0dc-056f827e5f6c" providerId="ADAL" clId="{29EFE42C-40FF-4260-BF99-5BF3E70D11D6}" dt="2021-07-27T13:57:39.158" v="42" actId="47"/>
        <pc:sldMkLst>
          <pc:docMk/>
          <pc:sldMk cId="579167567" sldId="262"/>
        </pc:sldMkLst>
      </pc:sldChg>
      <pc:sldChg chg="modSp mod">
        <pc:chgData name="Erin Fisk" userId="6c37351d-4199-4eb7-b0dc-056f827e5f6c" providerId="ADAL" clId="{29EFE42C-40FF-4260-BF99-5BF3E70D11D6}" dt="2022-01-14T20:32:21.548" v="413" actId="1076"/>
        <pc:sldMkLst>
          <pc:docMk/>
          <pc:sldMk cId="668015744" sldId="263"/>
        </pc:sldMkLst>
        <pc:spChg chg="mod">
          <ac:chgData name="Erin Fisk" userId="6c37351d-4199-4eb7-b0dc-056f827e5f6c" providerId="ADAL" clId="{29EFE42C-40FF-4260-BF99-5BF3E70D11D6}" dt="2022-01-14T20:31:22.032" v="408" actId="2711"/>
          <ac:spMkLst>
            <pc:docMk/>
            <pc:sldMk cId="668015744" sldId="263"/>
            <ac:spMk id="3" creationId="{D23A36FF-C3C8-4820-A29F-E62B8F18CCDA}"/>
          </ac:spMkLst>
        </pc:spChg>
        <pc:spChg chg="mod">
          <ac:chgData name="Erin Fisk" userId="6c37351d-4199-4eb7-b0dc-056f827e5f6c" providerId="ADAL" clId="{29EFE42C-40FF-4260-BF99-5BF3E70D11D6}" dt="2022-01-14T20:32:17.216" v="412" actId="1076"/>
          <ac:spMkLst>
            <pc:docMk/>
            <pc:sldMk cId="668015744" sldId="263"/>
            <ac:spMk id="4" creationId="{F942435D-0D90-49C2-9AB7-7DFD98E00261}"/>
          </ac:spMkLst>
        </pc:spChg>
        <pc:spChg chg="mod">
          <ac:chgData name="Erin Fisk" userId="6c37351d-4199-4eb7-b0dc-056f827e5f6c" providerId="ADAL" clId="{29EFE42C-40FF-4260-BF99-5BF3E70D11D6}" dt="2022-01-14T20:32:21.548" v="413" actId="1076"/>
          <ac:spMkLst>
            <pc:docMk/>
            <pc:sldMk cId="668015744" sldId="263"/>
            <ac:spMk id="6" creationId="{309FBA7E-305E-4756-A8E0-653938370A41}"/>
          </ac:spMkLst>
        </pc:spChg>
      </pc:sldChg>
      <pc:sldChg chg="modSp mod">
        <pc:chgData name="Erin Fisk" userId="6c37351d-4199-4eb7-b0dc-056f827e5f6c" providerId="ADAL" clId="{29EFE42C-40FF-4260-BF99-5BF3E70D11D6}" dt="2022-01-14T20:35:08.849" v="624" actId="14100"/>
        <pc:sldMkLst>
          <pc:docMk/>
          <pc:sldMk cId="1708790917" sldId="264"/>
        </pc:sldMkLst>
        <pc:spChg chg="mod">
          <ac:chgData name="Erin Fisk" userId="6c37351d-4199-4eb7-b0dc-056f827e5f6c" providerId="ADAL" clId="{29EFE42C-40FF-4260-BF99-5BF3E70D11D6}" dt="2022-01-14T20:31:28.811" v="409" actId="2711"/>
          <ac:spMkLst>
            <pc:docMk/>
            <pc:sldMk cId="1708790917" sldId="264"/>
            <ac:spMk id="3" creationId="{F1D4A731-2BD0-4116-9008-503D99AD21F2}"/>
          </ac:spMkLst>
        </pc:spChg>
        <pc:spChg chg="mod">
          <ac:chgData name="Erin Fisk" userId="6c37351d-4199-4eb7-b0dc-056f827e5f6c" providerId="ADAL" clId="{29EFE42C-40FF-4260-BF99-5BF3E70D11D6}" dt="2022-01-14T20:31:28.811" v="409" actId="2711"/>
          <ac:spMkLst>
            <pc:docMk/>
            <pc:sldMk cId="1708790917" sldId="264"/>
            <ac:spMk id="4" creationId="{E434ADFC-232D-41ED-9A24-26F571E2BFC8}"/>
          </ac:spMkLst>
        </pc:spChg>
        <pc:spChg chg="mod">
          <ac:chgData name="Erin Fisk" userId="6c37351d-4199-4eb7-b0dc-056f827e5f6c" providerId="ADAL" clId="{29EFE42C-40FF-4260-BF99-5BF3E70D11D6}" dt="2022-01-14T20:33:04.503" v="452" actId="20577"/>
          <ac:spMkLst>
            <pc:docMk/>
            <pc:sldMk cId="1708790917" sldId="264"/>
            <ac:spMk id="8" creationId="{50C3935B-F5AE-4D8C-B5E3-C9667FFD300C}"/>
          </ac:spMkLst>
        </pc:spChg>
        <pc:spChg chg="mod">
          <ac:chgData name="Erin Fisk" userId="6c37351d-4199-4eb7-b0dc-056f827e5f6c" providerId="ADAL" clId="{29EFE42C-40FF-4260-BF99-5BF3E70D11D6}" dt="2022-01-14T20:35:08.849" v="624" actId="14100"/>
          <ac:spMkLst>
            <pc:docMk/>
            <pc:sldMk cId="1708790917" sldId="264"/>
            <ac:spMk id="9" creationId="{2DBD1EF0-9493-4651-B13F-497DC33735FE}"/>
          </ac:spMkLst>
        </pc:spChg>
      </pc:sldChg>
      <pc:sldChg chg="addSp delSp modSp mod">
        <pc:chgData name="Erin Fisk" userId="6c37351d-4199-4eb7-b0dc-056f827e5f6c" providerId="ADAL" clId="{29EFE42C-40FF-4260-BF99-5BF3E70D11D6}" dt="2022-01-14T20:35:34.796" v="626"/>
        <pc:sldMkLst>
          <pc:docMk/>
          <pc:sldMk cId="23960597" sldId="265"/>
        </pc:sldMkLst>
        <pc:spChg chg="mod">
          <ac:chgData name="Erin Fisk" userId="6c37351d-4199-4eb7-b0dc-056f827e5f6c" providerId="ADAL" clId="{29EFE42C-40FF-4260-BF99-5BF3E70D11D6}" dt="2022-01-14T20:31:40.026" v="410" actId="2711"/>
          <ac:spMkLst>
            <pc:docMk/>
            <pc:sldMk cId="23960597" sldId="265"/>
            <ac:spMk id="3" creationId="{CAB83478-74E6-4EA8-B938-CFDFD97BDEDA}"/>
          </ac:spMkLst>
        </pc:spChg>
        <pc:spChg chg="mod">
          <ac:chgData name="Erin Fisk" userId="6c37351d-4199-4eb7-b0dc-056f827e5f6c" providerId="ADAL" clId="{29EFE42C-40FF-4260-BF99-5BF3E70D11D6}" dt="2022-01-14T20:31:40.026" v="410" actId="2711"/>
          <ac:spMkLst>
            <pc:docMk/>
            <pc:sldMk cId="23960597" sldId="265"/>
            <ac:spMk id="4" creationId="{71039F15-27FC-41C7-8172-E7671D8085DD}"/>
          </ac:spMkLst>
        </pc:spChg>
        <pc:grpChg chg="del">
          <ac:chgData name="Erin Fisk" userId="6c37351d-4199-4eb7-b0dc-056f827e5f6c" providerId="ADAL" clId="{29EFE42C-40FF-4260-BF99-5BF3E70D11D6}" dt="2022-01-14T20:35:26.227" v="625" actId="478"/>
          <ac:grpSpMkLst>
            <pc:docMk/>
            <pc:sldMk cId="23960597" sldId="265"/>
            <ac:grpSpMk id="5" creationId="{029E8675-E299-4700-A0F8-D9096526E194}"/>
          </ac:grpSpMkLst>
        </pc:grpChg>
        <pc:grpChg chg="add mod">
          <ac:chgData name="Erin Fisk" userId="6c37351d-4199-4eb7-b0dc-056f827e5f6c" providerId="ADAL" clId="{29EFE42C-40FF-4260-BF99-5BF3E70D11D6}" dt="2022-01-14T20:35:34.796" v="626"/>
          <ac:grpSpMkLst>
            <pc:docMk/>
            <pc:sldMk cId="23960597" sldId="265"/>
            <ac:grpSpMk id="12" creationId="{472A7A16-47A0-4075-A593-F47EFFBD7A2B}"/>
          </ac:grpSpMkLst>
        </pc:grp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3" creationId="{B0CF56CB-A2DD-486D-BA3E-312B6392CD43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4" creationId="{CE3CFB04-925A-41AD-9162-67E160CD1506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5" creationId="{F3D5959F-8EE9-4545-A410-F3A365D9D93C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6" creationId="{C0D7DD77-D5F0-414E-9BB2-89DD15FCD752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7" creationId="{4C31C5F8-FFE6-442F-9D1E-D057124CF6AE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8" creationId="{D8284356-B04C-4B94-8034-D6F5B52432C4}"/>
          </ac:picMkLst>
        </pc:picChg>
      </pc:sldChg>
      <pc:sldChg chg="modSp mod">
        <pc:chgData name="Erin Fisk" userId="6c37351d-4199-4eb7-b0dc-056f827e5f6c" providerId="ADAL" clId="{29EFE42C-40FF-4260-BF99-5BF3E70D11D6}" dt="2022-01-14T20:30:47.188" v="404" actId="2711"/>
        <pc:sldMkLst>
          <pc:docMk/>
          <pc:sldMk cId="347327248" sldId="266"/>
        </pc:sldMkLst>
        <pc:spChg chg="mod">
          <ac:chgData name="Erin Fisk" userId="6c37351d-4199-4eb7-b0dc-056f827e5f6c" providerId="ADAL" clId="{29EFE42C-40FF-4260-BF99-5BF3E70D11D6}" dt="2022-01-14T20:30:47.188" v="404" actId="2711"/>
          <ac:spMkLst>
            <pc:docMk/>
            <pc:sldMk cId="347327248" sldId="266"/>
            <ac:spMk id="2" creationId="{2BA63B63-5C0A-4055-A5BA-02C132595207}"/>
          </ac:spMkLst>
        </pc:spChg>
        <pc:spChg chg="mod">
          <ac:chgData name="Erin Fisk" userId="6c37351d-4199-4eb7-b0dc-056f827e5f6c" providerId="ADAL" clId="{29EFE42C-40FF-4260-BF99-5BF3E70D11D6}" dt="2022-01-14T20:30:47.188" v="404" actId="2711"/>
          <ac:spMkLst>
            <pc:docMk/>
            <pc:sldMk cId="347327248" sldId="266"/>
            <ac:spMk id="3" creationId="{DEA38042-2ED7-4C67-A23F-2ACCD6C8321D}"/>
          </ac:spMkLst>
        </pc:spChg>
        <pc:spChg chg="mod">
          <ac:chgData name="Erin Fisk" userId="6c37351d-4199-4eb7-b0dc-056f827e5f6c" providerId="ADAL" clId="{29EFE42C-40FF-4260-BF99-5BF3E70D11D6}" dt="2022-01-14T20:30:47.188" v="404" actId="2711"/>
          <ac:spMkLst>
            <pc:docMk/>
            <pc:sldMk cId="347327248" sldId="266"/>
            <ac:spMk id="4" creationId="{87C937E5-86AC-432A-B536-2128FD6D1F41}"/>
          </ac:spMkLst>
        </pc:spChg>
      </pc:sldChg>
      <pc:sldChg chg="add del">
        <pc:chgData name="Erin Fisk" userId="6c37351d-4199-4eb7-b0dc-056f827e5f6c" providerId="ADAL" clId="{29EFE42C-40FF-4260-BF99-5BF3E70D11D6}" dt="2021-07-27T13:56:10.658" v="14"/>
        <pc:sldMkLst>
          <pc:docMk/>
          <pc:sldMk cId="115266309" sldId="267"/>
        </pc:sldMkLst>
      </pc:sldChg>
      <pc:sldChg chg="delSp modSp add mod modClrScheme chgLayout">
        <pc:chgData name="Erin Fisk" userId="6c37351d-4199-4eb7-b0dc-056f827e5f6c" providerId="ADAL" clId="{29EFE42C-40FF-4260-BF99-5BF3E70D11D6}" dt="2022-01-14T20:43:06.840" v="901" actId="6549"/>
        <pc:sldMkLst>
          <pc:docMk/>
          <pc:sldMk cId="3800437307" sldId="267"/>
        </pc:sldMkLst>
        <pc:spChg chg="mod ord">
          <ac:chgData name="Erin Fisk" userId="6c37351d-4199-4eb7-b0dc-056f827e5f6c" providerId="ADAL" clId="{29EFE42C-40FF-4260-BF99-5BF3E70D11D6}" dt="2022-01-14T20:40:14.009" v="691" actId="27636"/>
          <ac:spMkLst>
            <pc:docMk/>
            <pc:sldMk cId="3800437307" sldId="267"/>
            <ac:spMk id="2" creationId="{2BA63B63-5C0A-4055-A5BA-02C132595207}"/>
          </ac:spMkLst>
        </pc:spChg>
        <pc:spChg chg="del mod ord">
          <ac:chgData name="Erin Fisk" userId="6c37351d-4199-4eb7-b0dc-056f827e5f6c" providerId="ADAL" clId="{29EFE42C-40FF-4260-BF99-5BF3E70D11D6}" dt="2022-01-14T20:39:02.006" v="664" actId="700"/>
          <ac:spMkLst>
            <pc:docMk/>
            <pc:sldMk cId="3800437307" sldId="267"/>
            <ac:spMk id="3" creationId="{DEA38042-2ED7-4C67-A23F-2ACCD6C8321D}"/>
          </ac:spMkLst>
        </pc:spChg>
        <pc:spChg chg="mod ord">
          <ac:chgData name="Erin Fisk" userId="6c37351d-4199-4eb7-b0dc-056f827e5f6c" providerId="ADAL" clId="{29EFE42C-40FF-4260-BF99-5BF3E70D11D6}" dt="2022-01-14T20:43:06.840" v="901" actId="6549"/>
          <ac:spMkLst>
            <pc:docMk/>
            <pc:sldMk cId="3800437307" sldId="267"/>
            <ac:spMk id="4" creationId="{87C937E5-86AC-432A-B536-2128FD6D1F4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8322C7-C4DB-464F-AA3C-D8957526F17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2B0C92-3A53-47C6-92CB-D9DC3F2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72604-10A2-48DE-B8E2-AE010FD44587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28E52-9E61-446F-805E-D578B45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56A1A-7561-4585-82F3-1F926B4AE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F9432-71CB-4E92-8EEC-19CDE4F4B4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46B4C-D8A9-482F-9E3A-2CA5A3DD6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6B705-0158-457B-A1F7-9B256A690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5C8CD-DAB2-4433-9CDC-EC020C7BCD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7A6E4-3929-49DF-8D28-1E68CAFFC8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B6CC-C064-4057-926D-BF984AAE4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94D3C-0532-4F8E-A9CA-84588B28A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F401F-3532-4405-815E-CA18DECD4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DD30E-36CA-4BD7-9265-8B82A468B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84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222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1670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16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0583"/>
            <a:ext cx="2133600" cy="211669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2D4EC-43F7-4567-90B9-DBEA6DE21C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2732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27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60582"/>
            <a:ext cx="2133600" cy="212731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69340-3F40-40EF-9909-9C0EA85CC9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5AA9C-8356-47E2-8982-170BF96AB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B3900-90C5-4BF5-9F8D-88DD7D2EF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B5C-710A-4281-88C7-D51CE908D2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BF19D3-0F15-4140-9231-7CBF26A26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8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7100C-C0AF-4DFE-8C66-816F2DDC1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FBEF9-0FF9-49EA-A500-AC41B5AF9F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0" r:id="rId5"/>
    <p:sldLayoutId id="2147483684" r:id="rId6"/>
    <p:sldLayoutId id="2147483681" r:id="rId7"/>
    <p:sldLayoutId id="2147483680" r:id="rId8"/>
    <p:sldLayoutId id="2147483663" r:id="rId9"/>
    <p:sldLayoutId id="2147483664" r:id="rId10"/>
    <p:sldLayoutId id="2147483678" r:id="rId11"/>
    <p:sldLayoutId id="2147483679" r:id="rId12"/>
    <p:sldLayoutId id="2147483666" r:id="rId13"/>
    <p:sldLayoutId id="2147483676" r:id="rId14"/>
    <p:sldLayoutId id="2147483677" r:id="rId15"/>
    <p:sldLayoutId id="2147483667" r:id="rId16"/>
    <p:sldLayoutId id="2147483674" r:id="rId17"/>
    <p:sldLayoutId id="2147483675" r:id="rId18"/>
    <p:sldLayoutId id="2147483685" r:id="rId19"/>
    <p:sldLayoutId id="2147483686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Century Gothic"/>
          <a:ea typeface="+mj-ea"/>
          <a:cs typeface="Century Gothic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399" cy="1362075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internship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an Ambassador for Aggieland!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4642" y="6369605"/>
            <a:ext cx="35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anrp.tamu.edu | ppip.tamu.edu</a:t>
            </a:r>
          </a:p>
        </p:txBody>
      </p:sp>
    </p:spTree>
    <p:extLst>
      <p:ext uri="{BB962C8B-B14F-4D97-AF65-F5344CB8AC3E}">
        <p14:creationId xmlns:p14="http://schemas.microsoft.com/office/powerpoint/2010/main" val="1856976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83478-74E6-4EA8-B938-CFDFD97B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039F15-27FC-41C7-8172-E7671D8085DD}"/>
              </a:ext>
            </a:extLst>
          </p:cNvPr>
          <p:cNvSpPr txBox="1">
            <a:spLocks/>
          </p:cNvSpPr>
          <p:nvPr/>
        </p:nvSpPr>
        <p:spPr>
          <a:xfrm>
            <a:off x="685800" y="1600201"/>
            <a:ext cx="7772400" cy="348875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anrp.tamu.edu | ppip.tamu.edu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anrp@tamu.edu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ppip@tamu.edu 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979-845-3712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Suite 515, Agriculture &amp; Life Sciences Building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tamupolicyinterns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tamuPPIP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tamuPPIP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19ACF-894A-142C-55DF-C395CD95BF78}"/>
              </a:ext>
            </a:extLst>
          </p:cNvPr>
          <p:cNvGrpSpPr/>
          <p:nvPr/>
        </p:nvGrpSpPr>
        <p:grpSpPr>
          <a:xfrm>
            <a:off x="49337" y="5147475"/>
            <a:ext cx="9036923" cy="1097280"/>
            <a:chOff x="49337" y="3419475"/>
            <a:chExt cx="9036923" cy="1097280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E54CCF8E-4651-A671-4217-D4F39BF9C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5" b="10215"/>
            <a:stretch/>
          </p:blipFill>
          <p:spPr>
            <a:xfrm>
              <a:off x="1737896" y="3419475"/>
              <a:ext cx="103517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9" name="Picture 8" descr="lincoln.jpg">
              <a:extLst>
                <a:ext uri="{FF2B5EF4-FFF2-40B4-BE49-F238E27FC236}">
                  <a16:creationId xmlns:a16="http://schemas.microsoft.com/office/drawing/2014/main" id="{A3B7DF7E-94BE-0ED0-A26D-930DAE065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220" y="3419475"/>
              <a:ext cx="146304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738F0C-B3D8-913A-CDA3-57401C2C6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6" b="1276"/>
            <a:stretch/>
          </p:blipFill>
          <p:spPr>
            <a:xfrm>
              <a:off x="4572000" y="3419475"/>
              <a:ext cx="1688808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1" name="Picture 10" descr="960x540.jpg">
              <a:extLst>
                <a:ext uri="{FF2B5EF4-FFF2-40B4-BE49-F238E27FC236}">
                  <a16:creationId xmlns:a16="http://schemas.microsoft.com/office/drawing/2014/main" id="{82D59FDE-0379-6472-22B2-E02D1189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7" y="3419475"/>
              <a:ext cx="1619504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210904-A1AB-8DE0-3621-F3B4167AF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2121" y="5147475"/>
            <a:ext cx="1645920" cy="1097280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B877A9-109E-CCBB-68CA-6E127C18B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2" b="19232"/>
          <a:stretch/>
        </p:blipFill>
        <p:spPr>
          <a:xfrm>
            <a:off x="6344767" y="5147475"/>
            <a:ext cx="1209552" cy="1097280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96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1663DA-9F88-4992-B5DC-9552FDEA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EDC36A-6FB8-420E-A7FD-17511DF403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4187" y="1536192"/>
            <a:ext cx="4139214" cy="45241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&amp; Natural Resources Policy (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Internship Program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&amp; natural resource policy-focused internships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Exclusively for students majoring in the College of Ag &amp; Life Sciences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Undergraduate &amp; graduate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Spring, summer, &amp; fall semesters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in 1990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1000 program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CF864-1899-4BB2-AE77-246CD4FA17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599" y="1536192"/>
            <a:ext cx="4139213" cy="3877056"/>
          </a:xfrm>
        </p:spPr>
        <p:txBody>
          <a:bodyPr/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Policy Internship Program (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Policy-focused internships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to all majors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Undergraduate &amp; graduate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Spring, summer, &amp; fall semesters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in 1999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1000 program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8A20C-01BD-492D-82C5-DB1AFCDA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6785" y="4704451"/>
            <a:ext cx="2777710" cy="1878911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7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54D5011-27A2-4AEF-A40D-007CB709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 ambassador locations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D908A30-3E1F-49B9-AD49-57612A73A52A}"/>
              </a:ext>
            </a:extLst>
          </p:cNvPr>
          <p:cNvSpPr txBox="1">
            <a:spLocks/>
          </p:cNvSpPr>
          <p:nvPr/>
        </p:nvSpPr>
        <p:spPr>
          <a:xfrm>
            <a:off x="319178" y="3174521"/>
            <a:ext cx="2821430" cy="29847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(Legislative session only)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offices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 groups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E57E8B-727E-4B9C-BACD-D1C684DAC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30" y="1645177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12" name="Picture 2" descr="http://www.winecountry.it/assets/articles/europe/eu_map.gif">
            <a:extLst>
              <a:ext uri="{FF2B5EF4-FFF2-40B4-BE49-F238E27FC236}">
                <a16:creationId xmlns:a16="http://schemas.microsoft.com/office/drawing/2014/main" id="{4C1521AE-456A-459F-B6A4-78EC542CC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9"/>
          <a:stretch/>
        </p:blipFill>
        <p:spPr bwMode="auto">
          <a:xfrm>
            <a:off x="6337668" y="1645177"/>
            <a:ext cx="2447655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7F79BB5-15B2-4854-8F79-049ADBFD7347}"/>
              </a:ext>
            </a:extLst>
          </p:cNvPr>
          <p:cNvSpPr txBox="1">
            <a:spLocks/>
          </p:cNvSpPr>
          <p:nvPr/>
        </p:nvSpPr>
        <p:spPr>
          <a:xfrm>
            <a:off x="3301419" y="3174521"/>
            <a:ext cx="2816618" cy="33815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offices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Federal agencies                  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 groups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tanks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Non-Government organizations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7405CBC-9F51-4D8D-AEF3-3CE46876BEAF}"/>
              </a:ext>
            </a:extLst>
          </p:cNvPr>
          <p:cNvSpPr txBox="1">
            <a:spLocks/>
          </p:cNvSpPr>
          <p:nvPr/>
        </p:nvSpPr>
        <p:spPr>
          <a:xfrm>
            <a:off x="6118037" y="3174521"/>
            <a:ext cx="3029857" cy="368347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Locations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offices: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Commercial Service (London, Madrid, and Paris)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CIFE -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 international de formation européenne (Berlin)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IEP -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Europäische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Politik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(Berlin)</a:t>
            </a:r>
          </a:p>
          <a:p>
            <a:pPr marL="0" indent="0">
              <a:buNone/>
            </a:pPr>
            <a:r>
              <a:rPr lang="fr-FR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office: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Agriculture Organization  (FAO) of the United Nations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ED2BD48A-ADBF-440E-B0A0-532501F5C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95" y="1645177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39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D.C. placements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8042-2ED7-4C67-A23F-2ACCD6C832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309" y="1536192"/>
            <a:ext cx="4296792" cy="4766954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Force Public Affairs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American Psychological Assoc.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American Public Human Services Assoc.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 for Diplomatic Studies &amp; Training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Bose Public Affairs Group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Coalition on Adoption Institute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Congressmembers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Jodey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Arrington, Lloyd Doggett, Eddie Bernice Johnson, Michael McCaul, Chip Roy, &amp; Marc Veasey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Democratic National Committee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Embassy of Mexico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Family Research Council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FEMA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Cold Chain Alliance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Heritage Foundation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Homeland Security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1899" y="1536192"/>
            <a:ext cx="4296791" cy="5047170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Science, Space, &amp; Technology (majority &amp; minority offices)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Technology Alliance for the Public Sector (ITAPS)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Justice Mission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Academy for State Health Policy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Conference of State Legislatures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Peace Corps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Senate Committee on Health, Education, Labor, &amp; Pensions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Senate Republican Conference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Senators John Cornyn &amp; Ted Cruz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TAMUS Federal Relations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Wilderness Society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Todd Strategy Group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Torch .AI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House Initiative on Education Excellence for Hispanics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House Office of Science &amp; Technology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Woodrow Wilson Center</a:t>
            </a:r>
          </a:p>
        </p:txBody>
      </p:sp>
    </p:spTree>
    <p:extLst>
      <p:ext uri="{BB962C8B-B14F-4D97-AF65-F5344CB8AC3E}">
        <p14:creationId xmlns:p14="http://schemas.microsoft.com/office/powerpoint/2010/main" val="34732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274638"/>
            <a:ext cx="8057072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Ag-specific opportunities (</a:t>
            </a:r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D.C.)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935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Seed Trade Association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Bank of Texas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Institute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Committee on Agriculture (majority &amp; minority offices)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Lix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State Departments of Agriculture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Wheat Growers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Cattlemen’s Beef Association – Public Lands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Council of Farmers Cooperatives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Farmers Union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Agriculture – Communications team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.S. Representatives from the Texas delegation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3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C909-9D14-4E7D-A5CE-BAF19DDB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D.C. placements –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D2EEE-232A-48EA-A743-5EB3510A00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201" y="1536191"/>
            <a:ext cx="4140200" cy="4651545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Commerce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the Deputy Director General of the US &amp; Foreign Commercial Service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Strategic Partnerships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Trade &amp; Economic Analysis</a:t>
            </a:r>
          </a:p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Energy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Energy Efficiency &amp; Renewable Energy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Human Capital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International Affairs</a:t>
            </a:r>
          </a:p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Health &amp; Human Services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Asst. Secretary for Preparedness &amp; Response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Centers for Medicare &amp; Medicaid Services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Affairs</a:t>
            </a:r>
          </a:p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the Interior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Parks Service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6E657-3DED-4B5D-8ECF-72001268D3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599" y="1536191"/>
            <a:ext cx="4140200" cy="5047172"/>
          </a:xfrm>
        </p:spPr>
        <p:txBody>
          <a:bodyPr>
            <a:normAutofit fontScale="77500" lnSpcReduction="20000"/>
          </a:bodyPr>
          <a:lstStyle/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Justice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Criminal Division of International Affairs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Rights &amp; Specialty Prosecution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Affairs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Affairs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State***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Western Hemisphere Affairs Office of Policy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Transportation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Maritime Administration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the Inspector General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Protection Agency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Air &amp; Radiation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Land &amp; Emergency Management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Water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Agency for International Development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Economic Growth, Education, &amp; Environment</a:t>
            </a:r>
          </a:p>
          <a:p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9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7A98C3-4FDF-4CFA-8F9B-4420077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C72AFD-62B5-4D37-BFE4-89C89836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33116"/>
              </p:ext>
            </p:extLst>
          </p:nvPr>
        </p:nvGraphicFramePr>
        <p:xfrm>
          <a:off x="162734" y="2038027"/>
          <a:ext cx="8694547" cy="3254643"/>
        </p:xfrm>
        <a:graphic>
          <a:graphicData uri="http://schemas.openxmlformats.org/drawingml/2006/table">
            <a:tbl>
              <a:tblPr/>
              <a:tblGrid>
                <a:gridCol w="158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63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Paid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Provided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Scholarship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Credit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Resume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 &amp;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Support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Knowledge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Policy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Process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95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Washington, D.C.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Austin, TX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3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Europe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11EA818D-229C-4A27-8475-AE3665E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73" y="3113489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3BE50-B7BB-48C1-9CF3-300C618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D114122-5D0D-49FF-B97C-F4ADDCC7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97D329-8547-412E-BE7F-04FC4CE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1DAACE-4E6E-4426-8EF2-EF0C85D9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11349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BFB4D70-5FBC-4B59-9345-4AA58DC7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13491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FAC78D-58EB-49C0-A3C8-BA301C9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4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9B859A-518F-4C94-8576-1B21920D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8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DB0E9CE-341A-4D63-8E56-C40F392D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6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97269D-F247-4220-8921-7C22C38B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AB9460-AAA5-4CAE-B81A-347AC0F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91423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BE4EFC-178F-4ACE-A333-2E78D8B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91423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221E4BC-8E63-4037-8F5D-2E0217C2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5" y="470981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597F58E-4BC6-4A6F-BB60-53544C6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470981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3AE7D67-E22B-4381-8AAE-133DA7F0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470981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4984528-A4BD-47B9-BD89-10E328A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5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B6AACC-1466-41E4-934B-ECE8A683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850E6DB-45E3-425E-82BB-FF8DDD9F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3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2CBAC4-26CC-4518-A711-594D689F6175}"/>
              </a:ext>
            </a:extLst>
          </p:cNvPr>
          <p:cNvSpPr txBox="1"/>
          <p:nvPr/>
        </p:nvSpPr>
        <p:spPr>
          <a:xfrm>
            <a:off x="1872779" y="4311110"/>
            <a:ext cx="7827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$1000/month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504A0-3DB7-4655-9A48-914040DEE083}"/>
              </a:ext>
            </a:extLst>
          </p:cNvPr>
          <p:cNvSpPr txBox="1"/>
          <p:nvPr/>
        </p:nvSpPr>
        <p:spPr>
          <a:xfrm>
            <a:off x="3427776" y="5106690"/>
            <a:ext cx="10538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$2500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BA0D5-5EDD-4B8F-A237-7A5B03F6AD8E}"/>
              </a:ext>
            </a:extLst>
          </p:cNvPr>
          <p:cNvSpPr txBox="1"/>
          <p:nvPr/>
        </p:nvSpPr>
        <p:spPr>
          <a:xfrm>
            <a:off x="1720344" y="3480682"/>
            <a:ext cx="9867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Varies by program</a:t>
            </a:r>
          </a:p>
        </p:txBody>
      </p:sp>
    </p:spTree>
    <p:extLst>
      <p:ext uri="{BB962C8B-B14F-4D97-AF65-F5344CB8AC3E}">
        <p14:creationId xmlns:p14="http://schemas.microsoft.com/office/powerpoint/2010/main" val="322795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A36FF-C3C8-4820-A29F-E62B8F18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42435D-0D90-49C2-9AB7-7DFD98E00261}"/>
              </a:ext>
            </a:extLst>
          </p:cNvPr>
          <p:cNvSpPr txBox="1">
            <a:spLocks/>
          </p:cNvSpPr>
          <p:nvPr/>
        </p:nvSpPr>
        <p:spPr>
          <a:xfrm>
            <a:off x="448574" y="1830165"/>
            <a:ext cx="4313208" cy="40777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 U.S. citizen; permanent residents are not eligible*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in good academic and conduct standing at TAMU. 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Cumulative college GPR requirements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 – minimum 2.25, but 2.5 preferred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 – minimum 3.0.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Possess valid health insurance during the internship.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able to attend all pre-departure events in College Station.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E2109F31-A7C9-45F4-9330-DE22E46B4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85" y="2175744"/>
            <a:ext cx="3137673" cy="3513079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FBA7E-305E-4756-A8E0-653938370A41}"/>
              </a:ext>
            </a:extLst>
          </p:cNvPr>
          <p:cNvSpPr txBox="1"/>
          <p:nvPr/>
        </p:nvSpPr>
        <p:spPr>
          <a:xfrm>
            <a:off x="3927361" y="6349775"/>
            <a:ext cx="5273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*some variation on eligibility exists by location, please visit websites for details. </a:t>
            </a:r>
          </a:p>
        </p:txBody>
      </p:sp>
    </p:spTree>
    <p:extLst>
      <p:ext uri="{BB962C8B-B14F-4D97-AF65-F5344CB8AC3E}">
        <p14:creationId xmlns:p14="http://schemas.microsoft.com/office/powerpoint/2010/main" val="66801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D4A731-2BD0-4116-9008-503D99AD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deadlines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34ADFC-232D-41ED-9A24-26F571E2BFC8}"/>
              </a:ext>
            </a:extLst>
          </p:cNvPr>
          <p:cNvSpPr txBox="1">
            <a:spLocks/>
          </p:cNvSpPr>
          <p:nvPr/>
        </p:nvSpPr>
        <p:spPr>
          <a:xfrm>
            <a:off x="368444" y="3225800"/>
            <a:ext cx="2603355" cy="276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Wingdings 3" pitchFamily="18" charset="2"/>
              <a:buNone/>
            </a:pPr>
            <a:r>
              <a:rPr lang="en-US" sz="1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Programs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</a:t>
            </a:r>
          </a:p>
          <a:p>
            <a:pPr marL="685800" lvl="1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September 21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F3083C2-183E-4B46-99D8-1AAA049B2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5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C994F-C160-4FD2-8CC8-329FEACAB8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EEC67-E043-4129-8A64-2CEC1C5156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C3935B-F5AE-4D8C-B5E3-C9667FFD300C}"/>
              </a:ext>
            </a:extLst>
          </p:cNvPr>
          <p:cNvSpPr txBox="1">
            <a:spLocks/>
          </p:cNvSpPr>
          <p:nvPr/>
        </p:nvSpPr>
        <p:spPr>
          <a:xfrm>
            <a:off x="3187701" y="3238500"/>
            <a:ext cx="2603356" cy="30415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</a:p>
          <a:p>
            <a:pPr marL="354330" lvl="1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</a:t>
            </a:r>
          </a:p>
          <a:p>
            <a:pPr marL="742950" lvl="2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October 5</a:t>
            </a:r>
          </a:p>
          <a:p>
            <a:pPr marL="68580" lvl="1" indent="0">
              <a:buFont typeface="Wingdings 3" pitchFamily="18" charset="2"/>
              <a:buNone/>
            </a:pPr>
            <a:r>
              <a:rPr lang="en-US" sz="1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</a:p>
          <a:p>
            <a:pPr marL="411480" lvl="1" indent="-34290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</a:t>
            </a:r>
          </a:p>
          <a:p>
            <a:pPr marL="754380" lvl="2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September 21</a:t>
            </a:r>
          </a:p>
          <a:p>
            <a:pPr marL="68580" lvl="1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D1EF0-9493-4651-B13F-497DC33735FE}"/>
              </a:ext>
            </a:extLst>
          </p:cNvPr>
          <p:cNvSpPr txBox="1">
            <a:spLocks/>
          </p:cNvSpPr>
          <p:nvPr/>
        </p:nvSpPr>
        <p:spPr>
          <a:xfrm>
            <a:off x="6291675" y="3225800"/>
            <a:ext cx="2710281" cy="33575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</a:p>
          <a:p>
            <a:pPr marL="354330" lvl="1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</a:t>
            </a:r>
          </a:p>
          <a:p>
            <a:pPr marL="742950" lvl="2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September 16</a:t>
            </a:r>
          </a:p>
          <a:p>
            <a:pPr marL="68580" lvl="1" indent="0">
              <a:buFont typeface="Wingdings 3" pitchFamily="18" charset="2"/>
              <a:buNone/>
            </a:pPr>
            <a:r>
              <a:rPr lang="en-US" sz="1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</a:p>
          <a:p>
            <a:pPr marL="411480" lvl="1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Restarting our programs in Berlin, London, Madrid, and Paris will be dependent upon updates from each of our partnering offices.</a:t>
            </a:r>
          </a:p>
        </p:txBody>
      </p:sp>
    </p:spTree>
    <p:extLst>
      <p:ext uri="{BB962C8B-B14F-4D97-AF65-F5344CB8AC3E}">
        <p14:creationId xmlns:p14="http://schemas.microsoft.com/office/powerpoint/2010/main" val="1708790917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3E0000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8BE11"/>
      </a:hlink>
      <a:folHlink>
        <a:srgbClr val="CBCBC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EF58DD87B34BB4F954FFB915C280" ma:contentTypeVersion="18" ma:contentTypeDescription="Create a new document." ma:contentTypeScope="" ma:versionID="ddd42a4c4be63d9c043227edeeb4ea38">
  <xsd:schema xmlns:xsd="http://www.w3.org/2001/XMLSchema" xmlns:xs="http://www.w3.org/2001/XMLSchema" xmlns:p="http://schemas.microsoft.com/office/2006/metadata/properties" xmlns:ns1="http://schemas.microsoft.com/sharepoint/v3" xmlns:ns2="6e9b5fd9-ec68-4b74-b548-067c16969cb5" xmlns:ns3="fa6d9d8d-1351-4f84-b834-f02875429bb7" targetNamespace="http://schemas.microsoft.com/office/2006/metadata/properties" ma:root="true" ma:fieldsID="7fb80d11ec2d19ade514273c15689982" ns1:_="" ns2:_="" ns3:_="">
    <xsd:import namespace="http://schemas.microsoft.com/sharepoint/v3"/>
    <xsd:import namespace="6e9b5fd9-ec68-4b74-b548-067c16969cb5"/>
    <xsd:import namespace="fa6d9d8d-1351-4f84-b834-f02875429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5fd9-ec68-4b74-b548-067c16969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d9d8d-1351-4f84-b834-f02875429bb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310d427-b2d8-4fe4-8a51-9b98c67ccf8e}" ma:internalName="TaxCatchAll" ma:showField="CatchAllData" ma:web="fa6d9d8d-1351-4f84-b834-f02875429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6d9d8d-1351-4f84-b834-f02875429bb7" xsi:nil="true"/>
    <lcf76f155ced4ddcb4097134ff3c332f xmlns="6e9b5fd9-ec68-4b74-b548-067c16969c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CC5E5B-BF15-4B60-82B1-04F5A5B03F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429DB6-D431-483E-B1B4-AAF8E89FE5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9b5fd9-ec68-4b74-b548-067c16969cb5"/>
    <ds:schemaRef ds:uri="fa6d9d8d-1351-4f84-b834-f02875429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ABA730-6F2E-4521-A103-244C2D4386B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a6d9d8d-1351-4f84-b834-f02875429bb7"/>
    <ds:schemaRef ds:uri="6e9b5fd9-ec68-4b74-b548-067c16969c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</TotalTime>
  <Words>879</Words>
  <Application>Microsoft Office PowerPoint</Application>
  <PresentationFormat>On-screen Show (4:3)</PresentationFormat>
  <Paragraphs>192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Gill Sans MT</vt:lpstr>
      <vt:lpstr>Open Sans</vt:lpstr>
      <vt:lpstr>Times New Roman</vt:lpstr>
      <vt:lpstr>Wingdings</vt:lpstr>
      <vt:lpstr>Wingdings 3</vt:lpstr>
      <vt:lpstr>Urban Pop</vt:lpstr>
      <vt:lpstr>Policy internship programs</vt:lpstr>
      <vt:lpstr>Two programs</vt:lpstr>
      <vt:lpstr>Aggie ambassador locations</vt:lpstr>
      <vt:lpstr>Recent D.C. placements</vt:lpstr>
      <vt:lpstr>Ag-specific opportunities (in D.C.)</vt:lpstr>
      <vt:lpstr>Recent D.C. placements – Cont.</vt:lpstr>
      <vt:lpstr>Program benefits</vt:lpstr>
      <vt:lpstr>Basic eligibility</vt:lpstr>
      <vt:lpstr>Application deadlines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Erin Fisk</cp:lastModifiedBy>
  <cp:revision>80</cp:revision>
  <cp:lastPrinted>2015-11-05T21:31:10Z</cp:lastPrinted>
  <dcterms:created xsi:type="dcterms:W3CDTF">2015-06-05T19:57:53Z</dcterms:created>
  <dcterms:modified xsi:type="dcterms:W3CDTF">2022-08-10T15:17:35Z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0x0101004CEEEF58DD87B34BB4F954FFB915C280</vt:lpwstr>
  </property>
  <property fmtid="{D5CDD505-2E9C-101B-9397-08002B2CF9AE}" pid="3" name="Order">
    <vt:r8>2399000</vt:r8>
  </property>
  <property fmtid="{D5CDD505-2E9C-101B-9397-08002B2CF9AE}" pid="4" name="MediaServiceImageTags">
    <vt:lpwstr/>
  </property>
</Properties>
</file>