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59" r:id="rId7"/>
    <p:sldId id="267" r:id="rId8"/>
    <p:sldId id="260" r:id="rId9"/>
    <p:sldId id="261" r:id="rId10"/>
    <p:sldId id="269" r:id="rId11"/>
    <p:sldId id="262" r:id="rId12"/>
    <p:sldId id="263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57"/>
            <p14:sldId id="258"/>
            <p14:sldId id="259"/>
            <p14:sldId id="267"/>
            <p14:sldId id="260"/>
            <p14:sldId id="261"/>
            <p14:sldId id="269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 snapToObjects="1" showGuides="1">
      <p:cViewPr varScale="1">
        <p:scale>
          <a:sx n="105" d="100"/>
          <a:sy n="105" d="100"/>
        </p:scale>
        <p:origin x="1866" y="96"/>
      </p:cViewPr>
      <p:guideLst>
        <p:guide orient="horz" pos="2154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0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6c37351d-4199-4eb7-b0dc-056f827e5f6c" providerId="ADAL" clId="{CE046664-6BEB-41DB-BAF0-1B2D05C30CAB}"/>
    <pc:docChg chg="custSel modSld">
      <pc:chgData name="Erin Fisk" userId="6c37351d-4199-4eb7-b0dc-056f827e5f6c" providerId="ADAL" clId="{CE046664-6BEB-41DB-BAF0-1B2D05C30CAB}" dt="2023-01-11T17:09:06.581" v="189" actId="20577"/>
      <pc:docMkLst>
        <pc:docMk/>
      </pc:docMkLst>
      <pc:sldChg chg="modSp mod">
        <pc:chgData name="Erin Fisk" userId="6c37351d-4199-4eb7-b0dc-056f827e5f6c" providerId="ADAL" clId="{CE046664-6BEB-41DB-BAF0-1B2D05C30CAB}" dt="2023-01-11T17:04:04.964" v="1" actId="20577"/>
        <pc:sldMkLst>
          <pc:docMk/>
          <pc:sldMk cId="2090521903" sldId="258"/>
        </pc:sldMkLst>
        <pc:spChg chg="mod">
          <ac:chgData name="Erin Fisk" userId="6c37351d-4199-4eb7-b0dc-056f827e5f6c" providerId="ADAL" clId="{CE046664-6BEB-41DB-BAF0-1B2D05C30CAB}" dt="2023-01-11T17:04:04.964" v="1" actId="20577"/>
          <ac:spMkLst>
            <pc:docMk/>
            <pc:sldMk cId="2090521903" sldId="258"/>
            <ac:spMk id="6" creationId="{842C6254-F571-4077-B394-22451E570545}"/>
          </ac:spMkLst>
        </pc:spChg>
      </pc:sldChg>
      <pc:sldChg chg="modSp mod">
        <pc:chgData name="Erin Fisk" userId="6c37351d-4199-4eb7-b0dc-056f827e5f6c" providerId="ADAL" clId="{CE046664-6BEB-41DB-BAF0-1B2D05C30CAB}" dt="2023-01-11T17:09:06.581" v="189" actId="20577"/>
        <pc:sldMkLst>
          <pc:docMk/>
          <pc:sldMk cId="3399391896" sldId="262"/>
        </pc:sldMkLst>
        <pc:spChg chg="mod">
          <ac:chgData name="Erin Fisk" userId="6c37351d-4199-4eb7-b0dc-056f827e5f6c" providerId="ADAL" clId="{CE046664-6BEB-41DB-BAF0-1B2D05C30CAB}" dt="2023-01-11T17:09:06.581" v="189" actId="2057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CE046664-6BEB-41DB-BAF0-1B2D05C30CAB}" dt="2023-01-11T17:05:56.468" v="129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CE046664-6BEB-41DB-BAF0-1B2D05C30CAB}" dt="2023-01-11T17:06:27.331" v="188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S::erin.fisk@agnet.tamu.edu::6c37351d-4199-4eb7-b0dc-056f827e5f6c" providerId="AD" clId="Web-{99E24A56-BC64-BCDF-0D09-74DD26DC74CF}"/>
    <pc:docChg chg="modSld">
      <pc:chgData name="Erin Fisk" userId="S::erin.fisk@agnet.tamu.edu::6c37351d-4199-4eb7-b0dc-056f827e5f6c" providerId="AD" clId="Web-{99E24A56-BC64-BCDF-0D09-74DD26DC74CF}" dt="2020-08-25T19:54:38.499" v="236" actId="20577"/>
      <pc:docMkLst>
        <pc:docMk/>
      </pc:docMkLst>
      <pc:sldChg chg="modSp">
        <pc:chgData name="Erin Fisk" userId="S::erin.fisk@agnet.tamu.edu::6c37351d-4199-4eb7-b0dc-056f827e5f6c" providerId="AD" clId="Web-{99E24A56-BC64-BCDF-0D09-74DD26DC74CF}" dt="2020-08-25T19:54:38.499" v="235" actId="20577"/>
        <pc:sldMkLst>
          <pc:docMk/>
          <pc:sldMk cId="3399391896" sldId="262"/>
        </pc:sldMkLst>
        <pc:spChg chg="mod">
          <ac:chgData name="Erin Fisk" userId="S::erin.fisk@agnet.tamu.edu::6c37351d-4199-4eb7-b0dc-056f827e5f6c" providerId="AD" clId="Web-{99E24A56-BC64-BCDF-0D09-74DD26DC74CF}" dt="2020-08-25T19:53:14.890" v="174" actId="2057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S::erin.fisk@agnet.tamu.edu::6c37351d-4199-4eb7-b0dc-056f827e5f6c" providerId="AD" clId="Web-{99E24A56-BC64-BCDF-0D09-74DD26DC74CF}" dt="2020-08-25T19:54:38.499" v="235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S::erin.fisk@agnet.tamu.edu::6c37351d-4199-4eb7-b0dc-056f827e5f6c" providerId="AD" clId="Web-{99E24A56-BC64-BCDF-0D09-74DD26DC74CF}" dt="2020-08-25T19:47:30.379" v="166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James B. Palacios" userId="64e41950-a40f-4aaa-bcc0-6795842c85e7" providerId="ADAL" clId="{FF7A4DD8-8691-48B1-8258-FC5DF78AA472}"/>
    <pc:docChg chg="modSld">
      <pc:chgData name="James B. Palacios" userId="64e41950-a40f-4aaa-bcc0-6795842c85e7" providerId="ADAL" clId="{FF7A4DD8-8691-48B1-8258-FC5DF78AA472}" dt="2023-08-22T15:25:57.808" v="33" actId="20577"/>
      <pc:docMkLst>
        <pc:docMk/>
      </pc:docMkLst>
      <pc:sldChg chg="modSp mod">
        <pc:chgData name="James B. Palacios" userId="64e41950-a40f-4aaa-bcc0-6795842c85e7" providerId="ADAL" clId="{FF7A4DD8-8691-48B1-8258-FC5DF78AA472}" dt="2023-08-22T15:24:36.518" v="0" actId="20577"/>
        <pc:sldMkLst>
          <pc:docMk/>
          <pc:sldMk cId="2090521903" sldId="258"/>
        </pc:sldMkLst>
        <pc:spChg chg="mod">
          <ac:chgData name="James B. Palacios" userId="64e41950-a40f-4aaa-bcc0-6795842c85e7" providerId="ADAL" clId="{FF7A4DD8-8691-48B1-8258-FC5DF78AA472}" dt="2023-08-22T15:24:36.518" v="0" actId="20577"/>
          <ac:spMkLst>
            <pc:docMk/>
            <pc:sldMk cId="2090521903" sldId="258"/>
            <ac:spMk id="6" creationId="{842C6254-F571-4077-B394-22451E570545}"/>
          </ac:spMkLst>
        </pc:spChg>
      </pc:sldChg>
      <pc:sldChg chg="modSp mod">
        <pc:chgData name="James B. Palacios" userId="64e41950-a40f-4aaa-bcc0-6795842c85e7" providerId="ADAL" clId="{FF7A4DD8-8691-48B1-8258-FC5DF78AA472}" dt="2023-08-22T15:25:57.808" v="33" actId="20577"/>
        <pc:sldMkLst>
          <pc:docMk/>
          <pc:sldMk cId="3399391896" sldId="262"/>
        </pc:sldMkLst>
        <pc:spChg chg="mod">
          <ac:chgData name="James B. Palacios" userId="64e41950-a40f-4aaa-bcc0-6795842c85e7" providerId="ADAL" clId="{FF7A4DD8-8691-48B1-8258-FC5DF78AA472}" dt="2023-08-22T15:25:57.808" v="33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CAA874A9-FA3B-41F4-AE99-34350BB4932C}"/>
    <pc:docChg chg="custSel modSld">
      <pc:chgData name="Erin Fisk" userId="6c37351d-4199-4eb7-b0dc-056f827e5f6c" providerId="ADAL" clId="{CAA874A9-FA3B-41F4-AE99-34350BB4932C}" dt="2021-07-07T15:49:56.462" v="362" actId="688"/>
      <pc:docMkLst>
        <pc:docMk/>
      </pc:docMkLst>
      <pc:sldChg chg="modSp mod">
        <pc:chgData name="Erin Fisk" userId="6c37351d-4199-4eb7-b0dc-056f827e5f6c" providerId="ADAL" clId="{CAA874A9-FA3B-41F4-AE99-34350BB4932C}" dt="2021-07-07T15:49:56.462" v="362" actId="688"/>
        <pc:sldMkLst>
          <pc:docMk/>
          <pc:sldMk cId="2090521903" sldId="258"/>
        </pc:sldMkLst>
        <pc:picChg chg="mod">
          <ac:chgData name="Erin Fisk" userId="6c37351d-4199-4eb7-b0dc-056f827e5f6c" providerId="ADAL" clId="{CAA874A9-FA3B-41F4-AE99-34350BB4932C}" dt="2021-07-07T15:49:56.462" v="362" actId="688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mod">
        <pc:chgData name="Erin Fisk" userId="6c37351d-4199-4eb7-b0dc-056f827e5f6c" providerId="ADAL" clId="{CAA874A9-FA3B-41F4-AE99-34350BB4932C}" dt="2021-07-06T16:42:08.476" v="361" actId="20577"/>
        <pc:sldMkLst>
          <pc:docMk/>
          <pc:sldMk cId="3399391896" sldId="262"/>
        </pc:sldMkLst>
        <pc:spChg chg="mod">
          <ac:chgData name="Erin Fisk" userId="6c37351d-4199-4eb7-b0dc-056f827e5f6c" providerId="ADAL" clId="{CAA874A9-FA3B-41F4-AE99-34350BB4932C}" dt="2021-07-06T16:39:33.986" v="111" actId="113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CAA874A9-FA3B-41F4-AE99-34350BB4932C}" dt="2021-07-06T16:42:08.476" v="361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C093F1E5-81D8-48ED-908B-52628907AB4D}"/>
    <pc:docChg chg="undo custSel addSld delSld modSld modSection">
      <pc:chgData name="Erin Fisk" userId="6c37351d-4199-4eb7-b0dc-056f827e5f6c" providerId="ADAL" clId="{C093F1E5-81D8-48ED-908B-52628907AB4D}" dt="2022-01-27T20:13:16.344" v="714" actId="47"/>
      <pc:docMkLst>
        <pc:docMk/>
      </pc:docMkLst>
      <pc:sldChg chg="modSp mod">
        <pc:chgData name="Erin Fisk" userId="6c37351d-4199-4eb7-b0dc-056f827e5f6c" providerId="ADAL" clId="{C093F1E5-81D8-48ED-908B-52628907AB4D}" dt="2022-01-14T20:00:23.205" v="504" actId="2711"/>
        <pc:sldMkLst>
          <pc:docMk/>
          <pc:sldMk cId="1856976411" sldId="257"/>
        </pc:sldMkLst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5" creationId="{00000000-0000-0000-0000-000000000000}"/>
          </ac:spMkLst>
        </pc:spChg>
      </pc:sldChg>
      <pc:sldChg chg="addSp delSp modSp mod">
        <pc:chgData name="Erin Fisk" userId="6c37351d-4199-4eb7-b0dc-056f827e5f6c" providerId="ADAL" clId="{C093F1E5-81D8-48ED-908B-52628907AB4D}" dt="2022-01-14T20:00:29.205" v="505" actId="2711"/>
        <pc:sldMkLst>
          <pc:docMk/>
          <pc:sldMk cId="2090521903" sldId="258"/>
        </pc:sldMkLst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4" creationId="{C59B1BBE-151E-4799-8FB3-BED3E79E0479}"/>
          </ac:spMkLst>
        </pc:spChg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5" creationId="{F5ABA293-8259-4D80-B705-B480E105B603}"/>
          </ac:spMkLst>
        </pc:spChg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6" creationId="{842C6254-F571-4077-B394-22451E570545}"/>
          </ac:spMkLst>
        </pc:spChg>
        <pc:picChg chg="del">
          <ac:chgData name="Erin Fisk" userId="6c37351d-4199-4eb7-b0dc-056f827e5f6c" providerId="ADAL" clId="{C093F1E5-81D8-48ED-908B-52628907AB4D}" dt="2022-01-14T19:45:26.215" v="502" actId="478"/>
          <ac:picMkLst>
            <pc:docMk/>
            <pc:sldMk cId="2090521903" sldId="258"/>
            <ac:picMk id="7" creationId="{016AE00A-E4EC-413F-B9EF-578609E0D949}"/>
          </ac:picMkLst>
        </pc:picChg>
        <pc:picChg chg="add mod">
          <ac:chgData name="Erin Fisk" userId="6c37351d-4199-4eb7-b0dc-056f827e5f6c" providerId="ADAL" clId="{C093F1E5-81D8-48ED-908B-52628907AB4D}" dt="2022-01-14T19:45:26.455" v="503"/>
          <ac:picMkLst>
            <pc:docMk/>
            <pc:sldMk cId="2090521903" sldId="258"/>
            <ac:picMk id="8" creationId="{CF9403FC-B408-4388-8C88-1B10ED58FD9D}"/>
          </ac:picMkLst>
        </pc:picChg>
      </pc:sldChg>
      <pc:sldChg chg="addSp delSp modSp mod">
        <pc:chgData name="Erin Fisk" userId="6c37351d-4199-4eb7-b0dc-056f827e5f6c" providerId="ADAL" clId="{C093F1E5-81D8-48ED-908B-52628907AB4D}" dt="2022-01-14T20:46:40.662" v="597" actId="255"/>
        <pc:sldMkLst>
          <pc:docMk/>
          <pc:sldMk cId="2661134879" sldId="259"/>
        </pc:sldMkLst>
        <pc:spChg chg="mod">
          <ac:chgData name="Erin Fisk" userId="6c37351d-4199-4eb7-b0dc-056f827e5f6c" providerId="ADAL" clId="{C093F1E5-81D8-48ED-908B-52628907AB4D}" dt="2022-01-14T20:00:35.545" v="506" actId="2711"/>
          <ac:spMkLst>
            <pc:docMk/>
            <pc:sldMk cId="2661134879" sldId="259"/>
            <ac:spMk id="5" creationId="{35F98573-531C-442F-BABE-A870958A4A4F}"/>
          </ac:spMkLst>
        </pc:spChg>
        <pc:spChg chg="mod">
          <ac:chgData name="Erin Fisk" userId="6c37351d-4199-4eb7-b0dc-056f827e5f6c" providerId="ADAL" clId="{C093F1E5-81D8-48ED-908B-52628907AB4D}" dt="2022-01-14T20:46:34.518" v="596" actId="255"/>
          <ac:spMkLst>
            <pc:docMk/>
            <pc:sldMk cId="2661134879" sldId="259"/>
            <ac:spMk id="6" creationId="{9DF34F8F-8CE5-447C-AA96-24429CE82E6A}"/>
          </ac:spMkLst>
        </pc:spChg>
        <pc:spChg chg="mod">
          <ac:chgData name="Erin Fisk" userId="6c37351d-4199-4eb7-b0dc-056f827e5f6c" providerId="ADAL" clId="{C093F1E5-81D8-48ED-908B-52628907AB4D}" dt="2022-01-14T20:46:23.248" v="595" actId="14100"/>
          <ac:spMkLst>
            <pc:docMk/>
            <pc:sldMk cId="2661134879" sldId="259"/>
            <ac:spMk id="10" creationId="{AEEAA403-0220-4BB4-97C8-9B3637406405}"/>
          </ac:spMkLst>
        </pc:spChg>
        <pc:spChg chg="mod">
          <ac:chgData name="Erin Fisk" userId="6c37351d-4199-4eb7-b0dc-056f827e5f6c" providerId="ADAL" clId="{C093F1E5-81D8-48ED-908B-52628907AB4D}" dt="2022-01-14T20:46:40.662" v="597" actId="255"/>
          <ac:spMkLst>
            <pc:docMk/>
            <pc:sldMk cId="2661134879" sldId="259"/>
            <ac:spMk id="11" creationId="{DBAB7D0E-F100-4B27-95BD-996DDADB4154}"/>
          </ac:spMkLst>
        </pc:spChg>
        <pc:picChg chg="del">
          <ac:chgData name="Erin Fisk" userId="6c37351d-4199-4eb7-b0dc-056f827e5f6c" providerId="ADAL" clId="{C093F1E5-81D8-48ED-908B-52628907AB4D}" dt="2022-01-14T19:31:04.172" v="484" actId="478"/>
          <ac:picMkLst>
            <pc:docMk/>
            <pc:sldMk cId="2661134879" sldId="259"/>
            <ac:picMk id="7" creationId="{0FDCC56E-19AC-4B46-894F-4681E00BECF2}"/>
          </ac:picMkLst>
        </pc:picChg>
        <pc:picChg chg="mod">
          <ac:chgData name="Erin Fisk" userId="6c37351d-4199-4eb7-b0dc-056f827e5f6c" providerId="ADAL" clId="{C093F1E5-81D8-48ED-908B-52628907AB4D}" dt="2022-01-14T20:45:30.192" v="585" actId="1076"/>
          <ac:picMkLst>
            <pc:docMk/>
            <pc:sldMk cId="2661134879" sldId="259"/>
            <ac:picMk id="9" creationId="{B33E6172-6336-47E4-9D6E-4E28159FCEE6}"/>
          </ac:picMkLst>
        </pc:picChg>
        <pc:picChg chg="add mod">
          <ac:chgData name="Erin Fisk" userId="6c37351d-4199-4eb7-b0dc-056f827e5f6c" providerId="ADAL" clId="{C093F1E5-81D8-48ED-908B-52628907AB4D}" dt="2022-01-14T19:31:13.294" v="486" actId="1076"/>
          <ac:picMkLst>
            <pc:docMk/>
            <pc:sldMk cId="2661134879" sldId="259"/>
            <ac:picMk id="12" creationId="{F5CB8574-5CBF-49A1-87C0-3FA390BD3DDF}"/>
          </ac:picMkLst>
        </pc:picChg>
      </pc:sldChg>
      <pc:sldChg chg="modSp mod">
        <pc:chgData name="Erin Fisk" userId="6c37351d-4199-4eb7-b0dc-056f827e5f6c" providerId="ADAL" clId="{C093F1E5-81D8-48ED-908B-52628907AB4D}" dt="2022-01-14T20:00:53.385" v="509" actId="14100"/>
        <pc:sldMkLst>
          <pc:docMk/>
          <pc:sldMk cId="3227959333" sldId="260"/>
        </pc:sldMkLst>
        <pc:spChg chg="mod">
          <ac:chgData name="Erin Fisk" userId="6c37351d-4199-4eb7-b0dc-056f827e5f6c" providerId="ADAL" clId="{C093F1E5-81D8-48ED-908B-52628907AB4D}" dt="2022-01-14T20:00:45.215" v="507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C093F1E5-81D8-48ED-908B-52628907AB4D}" dt="2022-01-14T20:00:50.555" v="508" actId="14100"/>
          <ac:spMkLst>
            <pc:docMk/>
            <pc:sldMk cId="3227959333" sldId="260"/>
            <ac:spMk id="25" creationId="{15935216-6999-4CD1-969E-7D688E86B189}"/>
          </ac:spMkLst>
        </pc:spChg>
        <pc:spChg chg="mod">
          <ac:chgData name="Erin Fisk" userId="6c37351d-4199-4eb7-b0dc-056f827e5f6c" providerId="ADAL" clId="{C093F1E5-81D8-48ED-908B-52628907AB4D}" dt="2022-01-14T20:00:53.385" v="509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C093F1E5-81D8-48ED-908B-52628907AB4D}" dt="2022-01-14T20:00:45.215" v="507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C093F1E5-81D8-48ED-908B-52628907AB4D}" dt="2022-01-14T20:00:45.215" v="507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6" creationId="{32F638AD-E10E-44D6-AED4-BE0093ABABFC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delSp modSp mod">
        <pc:chgData name="Erin Fisk" userId="6c37351d-4199-4eb7-b0dc-056f827e5f6c" providerId="ADAL" clId="{C093F1E5-81D8-48ED-908B-52628907AB4D}" dt="2022-01-14T20:00:59.765" v="510" actId="2711"/>
        <pc:sldMkLst>
          <pc:docMk/>
          <pc:sldMk cId="2120849469" sldId="261"/>
        </pc:sldMkLst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3" creationId="{C5BF68D3-B743-49B8-85A7-E3EEF16F6C15}"/>
          </ac:spMkLst>
        </pc:spChg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4" creationId="{B692EAA2-4506-4FDF-8575-44D55B11CF45}"/>
          </ac:spMkLst>
        </pc:spChg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6" creationId="{5E754721-A797-4EC7-945C-7AE7DB641D55}"/>
          </ac:spMkLst>
        </pc:spChg>
        <pc:spChg chg="del mod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9" creationId="{117FC77B-A3F2-4C94-A818-27025500CAE7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5" creationId="{F98815E8-3CFB-4B85-BA61-F8234AEACF2E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6" creationId="{429EE313-6010-40AD-90EA-D0A15B9659A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7" creationId="{A875DBFB-C603-4318-9B0C-5FF1EF043B79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8" creationId="{DD412267-E7B1-4D1F-A5FF-648961386F5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9" creationId="{3355EEFA-6881-46AE-9BDE-E0F38399B325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0" creationId="{9CE5059C-741F-4EC0-A132-8B055AC2D63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1" creationId="{45D73D26-6834-4914-9D05-B93E2536BF3A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3" creationId="{EEF81473-5BD8-4DF0-97F0-471ED3F18724}"/>
          </ac:spMkLst>
        </pc:sp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7" creationId="{EA38E327-B230-4CB1-A95E-2630DA59635C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8" creationId="{F7DC485F-8B40-4807-A432-E7E183519348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0" creationId="{933550D9-70EF-4616-ADEC-A74181AF4DFB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1" creationId="{BAE40AAA-5D50-4347-B2EB-F6CFCE2CEF56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2" creationId="{AB9942E8-A8AE-4AC3-A715-648998954D83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3" creationId="{FEC36899-A010-4535-863B-17F13818FB49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4" creationId="{915CF05E-715E-4E7C-B98B-55AADF08B8A9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22" creationId="{4B2EB012-CB62-4A3D-B88C-E227E19C178B}"/>
          </ac:picMkLst>
        </pc:picChg>
      </pc:sldChg>
      <pc:sldChg chg="addSp delSp modSp mod">
        <pc:chgData name="Erin Fisk" userId="6c37351d-4199-4eb7-b0dc-056f827e5f6c" providerId="ADAL" clId="{C093F1E5-81D8-48ED-908B-52628907AB4D}" dt="2022-01-24T15:47:05.296" v="713" actId="20577"/>
        <pc:sldMkLst>
          <pc:docMk/>
          <pc:sldMk cId="3399391896" sldId="262"/>
        </pc:sldMkLst>
        <pc:spChg chg="mod">
          <ac:chgData name="Erin Fisk" userId="6c37351d-4199-4eb7-b0dc-056f827e5f6c" providerId="ADAL" clId="{C093F1E5-81D8-48ED-908B-52628907AB4D}" dt="2022-01-14T20:01:15.825" v="512" actId="2711"/>
          <ac:spMkLst>
            <pc:docMk/>
            <pc:sldMk cId="3399391896" sldId="262"/>
            <ac:spMk id="3" creationId="{08713056-E2DB-4D80-A2B5-5DA5D8066C71}"/>
          </ac:spMkLst>
        </pc:spChg>
        <pc:spChg chg="mod">
          <ac:chgData name="Erin Fisk" userId="6c37351d-4199-4eb7-b0dc-056f827e5f6c" providerId="ADAL" clId="{C093F1E5-81D8-48ED-908B-52628907AB4D}" dt="2022-01-14T20:01:15.825" v="512" actId="2711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C093F1E5-81D8-48ED-908B-52628907AB4D}" dt="2022-01-24T15:44:31.165" v="662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C093F1E5-81D8-48ED-908B-52628907AB4D}" dt="2022-01-24T15:47:05.296" v="713" actId="20577"/>
          <ac:spMkLst>
            <pc:docMk/>
            <pc:sldMk cId="3399391896" sldId="262"/>
            <ac:spMk id="9" creationId="{068A0EE4-6237-44C3-8FE6-CEA5BEE34958}"/>
          </ac:spMkLst>
        </pc:spChg>
        <pc:picChg chg="del">
          <ac:chgData name="Erin Fisk" userId="6c37351d-4199-4eb7-b0dc-056f827e5f6c" providerId="ADAL" clId="{C093F1E5-81D8-48ED-908B-52628907AB4D}" dt="2022-01-14T19:43:50.204" v="497" actId="478"/>
          <ac:picMkLst>
            <pc:docMk/>
            <pc:sldMk cId="3399391896" sldId="262"/>
            <ac:picMk id="5" creationId="{9FFCA38E-5528-4B3D-9FAF-AAF9CDDB82D8}"/>
          </ac:picMkLst>
        </pc:picChg>
        <pc:picChg chg="add mod">
          <ac:chgData name="Erin Fisk" userId="6c37351d-4199-4eb7-b0dc-056f827e5f6c" providerId="ADAL" clId="{C093F1E5-81D8-48ED-908B-52628907AB4D}" dt="2022-01-14T19:43:54.345" v="498"/>
          <ac:picMkLst>
            <pc:docMk/>
            <pc:sldMk cId="3399391896" sldId="262"/>
            <ac:picMk id="10" creationId="{2A18357E-1197-4D06-9B62-2B7B18BE5140}"/>
          </ac:picMkLst>
        </pc:picChg>
      </pc:sldChg>
      <pc:sldChg chg="addSp delSp modSp mod">
        <pc:chgData name="Erin Fisk" userId="6c37351d-4199-4eb7-b0dc-056f827e5f6c" providerId="ADAL" clId="{C093F1E5-81D8-48ED-908B-52628907AB4D}" dt="2022-01-14T20:01:22.985" v="513" actId="2711"/>
        <pc:sldMkLst>
          <pc:docMk/>
          <pc:sldMk cId="1755190696" sldId="263"/>
        </pc:sldMkLst>
        <pc:spChg chg="mod">
          <ac:chgData name="Erin Fisk" userId="6c37351d-4199-4eb7-b0dc-056f827e5f6c" providerId="ADAL" clId="{C093F1E5-81D8-48ED-908B-52628907AB4D}" dt="2022-01-14T20:01:22.985" v="513" actId="2711"/>
          <ac:spMkLst>
            <pc:docMk/>
            <pc:sldMk cId="1755190696" sldId="263"/>
            <ac:spMk id="3" creationId="{C1E6C7CC-020E-4B3F-9962-8E8413D15F3D}"/>
          </ac:spMkLst>
        </pc:spChg>
        <pc:spChg chg="mod">
          <ac:chgData name="Erin Fisk" userId="6c37351d-4199-4eb7-b0dc-056f827e5f6c" providerId="ADAL" clId="{C093F1E5-81D8-48ED-908B-52628907AB4D}" dt="2022-01-14T20:01:22.985" v="513" actId="2711"/>
          <ac:spMkLst>
            <pc:docMk/>
            <pc:sldMk cId="1755190696" sldId="263"/>
            <ac:spMk id="4" creationId="{952F0C51-C00C-4AAF-A458-A00D999AC3E0}"/>
          </ac:spMkLst>
        </pc:spChg>
        <pc:grpChg chg="del">
          <ac:chgData name="Erin Fisk" userId="6c37351d-4199-4eb7-b0dc-056f827e5f6c" providerId="ADAL" clId="{C093F1E5-81D8-48ED-908B-52628907AB4D}" dt="2022-01-14T19:44:47.435" v="500" actId="478"/>
          <ac:grpSpMkLst>
            <pc:docMk/>
            <pc:sldMk cId="1755190696" sldId="263"/>
            <ac:grpSpMk id="5" creationId="{867DC4C1-860A-4D43-8BB7-F8FD2539ACC2}"/>
          </ac:grpSpMkLst>
        </pc:grpChg>
        <pc:grpChg chg="add mod">
          <ac:chgData name="Erin Fisk" userId="6c37351d-4199-4eb7-b0dc-056f827e5f6c" providerId="ADAL" clId="{C093F1E5-81D8-48ED-908B-52628907AB4D}" dt="2022-01-14T19:44:47.887" v="501"/>
          <ac:grpSpMkLst>
            <pc:docMk/>
            <pc:sldMk cId="1755190696" sldId="263"/>
            <ac:grpSpMk id="12" creationId="{3CAE0660-B7C3-4C45-8CBA-9051DA93AE01}"/>
          </ac:grpSpMkLst>
        </pc:grp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3" creationId="{65AF2831-439A-4C35-96FC-00D5CF5C0E32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4" creationId="{693D6956-6ACD-4988-A8F6-D8E070A8E7CD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5" creationId="{A0324B18-1019-426B-BEF9-5E081928C30E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6" creationId="{98915437-0DD3-4B56-BF43-DB834FA8BF45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7" creationId="{E56C8544-C879-44BD-982F-27A8BAE6C9EE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8" creationId="{1F545579-B7F7-420A-8A83-FC4DBA5EEBAE}"/>
          </ac:picMkLst>
        </pc:picChg>
      </pc:sldChg>
      <pc:sldChg chg="addSp delSp modSp del mod">
        <pc:chgData name="Erin Fisk" userId="6c37351d-4199-4eb7-b0dc-056f827e5f6c" providerId="ADAL" clId="{C093F1E5-81D8-48ED-908B-52628907AB4D}" dt="2022-01-14T19:42:03.198" v="495" actId="47"/>
        <pc:sldMkLst>
          <pc:docMk/>
          <pc:sldMk cId="1527591729" sldId="264"/>
        </pc:sldMkLst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3" creationId="{D0A964FF-39CC-4C86-BC5C-FA363F050B05}"/>
          </ac:spMkLst>
        </pc:spChg>
        <pc:spChg chg="add mod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4" creationId="{34D3AF05-7D86-4D69-ACA0-98B3382E120D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0" creationId="{38A175DE-C0E3-4DE7-8272-57A28E93EE78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1" creationId="{D5AC2A93-69B7-4454-ADE0-DAB71F67D050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2" creationId="{5D3C4D3C-FCD2-4D18-8594-CFC2F5E0F44E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3" creationId="{EA016EDC-9CAE-47EC-B3FE-660EC9B467D9}"/>
          </ac:spMkLst>
        </pc:spChg>
        <pc:spChg chg="del">
          <ac:chgData name="Erin Fisk" userId="6c37351d-4199-4eb7-b0dc-056f827e5f6c" providerId="ADAL" clId="{C093F1E5-81D8-48ED-908B-52628907AB4D}" dt="2022-01-14T19:33:52.704" v="491" actId="478"/>
          <ac:spMkLst>
            <pc:docMk/>
            <pc:sldMk cId="1527591729" sldId="264"/>
            <ac:spMk id="24" creationId="{A5A30187-49EC-49DE-939E-5ED350D2573E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5" creationId="{E85BCB84-9E10-4BC0-BC5F-1A66AA093699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7" creationId="{A7F3C0C0-5E5B-401A-AD6B-51B6A19B9BB3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8" creationId="{F6032395-6830-4092-976D-254D6C4C2F03}"/>
          </ac:spMkLst>
        </pc:spChg>
        <pc:spChg chg="add del mod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9" creationId="{D65F99BC-DB64-4D99-B852-D0028D68CE3E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2" creationId="{0CA4CAB4-CCEC-40C0-874B-3A8EB7168F78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8" creationId="{A88B3764-0436-46F4-B5DD-7B31A93A54EA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9" creationId="{8095FB5C-20C4-4F20-9271-3763903A8F33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0" creationId="{4D1B8D3D-7004-43DF-95EA-526CA36EA65C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1" creationId="{08CB514A-8144-4E9A-BCC4-3DCC05405E76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2" creationId="{9F6A26EE-A727-442F-8CA4-79BF1FED3D97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3" creationId="{73A7EFFB-0EDB-4D10-A4B7-0A37721CF0D9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4" creationId="{E3102DC2-CB95-4110-AE06-336AFD626D43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6" creationId="{9E4CB7D0-118E-4E5E-AA94-EB83AB2E1EA8}"/>
          </ac:spMkLst>
        </pc:sp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5" creationId="{6F37BD66-4B6E-4046-8DC8-99FA7BCF9085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7" creationId="{FA1C1B40-FD4C-412B-8C3B-229D16953C48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9" creationId="{78C8C00A-FB03-474C-AEED-4FFD45DDF25F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1" creationId="{A266E9C7-A7BD-4270-9B94-56B38ED45AB0}"/>
          </ac:picMkLst>
        </pc:picChg>
        <pc:picChg chg="del">
          <ac:chgData name="Erin Fisk" userId="6c37351d-4199-4eb7-b0dc-056f827e5f6c" providerId="ADAL" clId="{C093F1E5-81D8-48ED-908B-52628907AB4D}" dt="2022-01-14T19:33:52.704" v="491" actId="478"/>
          <ac:picMkLst>
            <pc:docMk/>
            <pc:sldMk cId="1527591729" sldId="264"/>
            <ac:picMk id="13" creationId="{6A01AD97-080D-427A-8600-625454738249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5" creationId="{888659D7-DFB4-4031-8C2C-B64ADFAF3A43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7" creationId="{5DBC66B0-63E0-4200-9540-7830986BF6BC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9" creationId="{0BC09924-8FC6-4BA4-BF1D-823A1B9FB0B9}"/>
          </ac:picMkLst>
        </pc:picChg>
        <pc:picChg chg="add del mod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26" creationId="{AED5C4E6-949F-4BE7-9E76-F0600833326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0" creationId="{52EE43F2-9787-4F82-B165-821908604022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1" creationId="{FB5FF878-B6E7-4A41-B059-B3460388FA65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3" creationId="{D51471D0-2263-4F57-9D39-84FCD31993AC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4" creationId="{300C74F6-42C1-4DB1-B3F5-5D84E9813A3A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5" creationId="{B7889DA7-98DE-4982-9C9E-8706386839F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6" creationId="{5B8860BE-7C6A-452D-8E68-F39CCF3E636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7" creationId="{6E82CBBF-53BB-4731-9B6C-142DB6D6781A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45" creationId="{9CDAEEFF-618C-462E-BE1E-65A73463884E}"/>
          </ac:picMkLst>
        </pc:picChg>
      </pc:sldChg>
      <pc:sldChg chg="modSp mod">
        <pc:chgData name="Erin Fisk" userId="6c37351d-4199-4eb7-b0dc-056f827e5f6c" providerId="ADAL" clId="{C093F1E5-81D8-48ED-908B-52628907AB4D}" dt="2022-01-14T20:47:17.463" v="615" actId="20577"/>
        <pc:sldMkLst>
          <pc:docMk/>
          <pc:sldMk cId="3800437307" sldId="267"/>
        </pc:sldMkLst>
        <pc:spChg chg="mod">
          <ac:chgData name="Erin Fisk" userId="6c37351d-4199-4eb7-b0dc-056f827e5f6c" providerId="ADAL" clId="{C093F1E5-81D8-48ED-908B-52628907AB4D}" dt="2022-01-14T20:47:17.463" v="615" actId="20577"/>
          <ac:spMkLst>
            <pc:docMk/>
            <pc:sldMk cId="3800437307" sldId="267"/>
            <ac:spMk id="2" creationId="{2BA63B63-5C0A-4055-A5BA-02C132595207}"/>
          </ac:spMkLst>
        </pc:spChg>
      </pc:sldChg>
      <pc:sldChg chg="modSp del mod">
        <pc:chgData name="Erin Fisk" userId="6c37351d-4199-4eb7-b0dc-056f827e5f6c" providerId="ADAL" clId="{C093F1E5-81D8-48ED-908B-52628907AB4D}" dt="2022-01-27T20:13:16.344" v="714" actId="47"/>
        <pc:sldMkLst>
          <pc:docMk/>
          <pc:sldMk cId="1527591729" sldId="268"/>
        </pc:sldMkLst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3" creationId="{D0A964FF-39CC-4C86-BC5C-FA363F050B05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0" creationId="{38A175DE-C0E3-4DE7-8272-57A28E93EE78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1" creationId="{D5AC2A93-69B7-4454-ADE0-DAB71F67D050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2" creationId="{5D3C4D3C-FCD2-4D18-8594-CFC2F5E0F44E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3" creationId="{EA016EDC-9CAE-47EC-B3FE-660EC9B467D9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4" creationId="{A5A30187-49EC-49DE-939E-5ED350D2573E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5" creationId="{E85BCB84-9E10-4BC0-BC5F-1A66AA093699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7" creationId="{A7F3C0C0-5E5B-401A-AD6B-51B6A19B9BB3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8" creationId="{F6032395-6830-4092-976D-254D6C4C2F03}"/>
          </ac:spMkLst>
        </pc:spChg>
      </pc:sldChg>
      <pc:sldChg chg="new del">
        <pc:chgData name="Erin Fisk" userId="6c37351d-4199-4eb7-b0dc-056f827e5f6c" providerId="ADAL" clId="{C093F1E5-81D8-48ED-908B-52628907AB4D}" dt="2022-01-14T20:48:30.439" v="617" actId="680"/>
        <pc:sldMkLst>
          <pc:docMk/>
          <pc:sldMk cId="430731923" sldId="269"/>
        </pc:sldMkLst>
      </pc:sldChg>
    </pc:docChg>
  </pc:docChgLst>
  <pc:docChgLst>
    <pc:chgData name="Erin Fisk" userId="6c37351d-4199-4eb7-b0dc-056f827e5f6c" providerId="ADAL" clId="{59B4DCA6-BC0F-4611-A97B-22397444ED11}"/>
    <pc:docChg chg="modSld">
      <pc:chgData name="Erin Fisk" userId="6c37351d-4199-4eb7-b0dc-056f827e5f6c" providerId="ADAL" clId="{59B4DCA6-BC0F-4611-A97B-22397444ED11}" dt="2021-02-02T15:30:47.774" v="3" actId="20577"/>
      <pc:docMkLst>
        <pc:docMk/>
      </pc:docMkLst>
      <pc:sldChg chg="modSp mod">
        <pc:chgData name="Erin Fisk" userId="6c37351d-4199-4eb7-b0dc-056f827e5f6c" providerId="ADAL" clId="{59B4DCA6-BC0F-4611-A97B-22397444ED11}" dt="2021-02-02T15:30:47.774" v="3" actId="20577"/>
        <pc:sldMkLst>
          <pc:docMk/>
          <pc:sldMk cId="2090521903" sldId="258"/>
        </pc:sldMkLst>
        <pc:spChg chg="mod">
          <ac:chgData name="Erin Fisk" userId="6c37351d-4199-4eb7-b0dc-056f827e5f6c" providerId="ADAL" clId="{59B4DCA6-BC0F-4611-A97B-22397444ED11}" dt="2021-02-02T15:30:47.774" v="3" actId="20577"/>
          <ac:spMkLst>
            <pc:docMk/>
            <pc:sldMk cId="2090521903" sldId="258"/>
            <ac:spMk id="6" creationId="{842C6254-F571-4077-B394-22451E570545}"/>
          </ac:spMkLst>
        </pc:spChg>
      </pc:sldChg>
    </pc:docChg>
  </pc:docChgLst>
  <pc:docChgLst>
    <pc:chgData name="Mikayla Wrenn" userId="71772477-0488-419d-be13-0946cc23fc22" providerId="ADAL" clId="{D7E07F1C-68D3-4EE9-B80F-B586D6180832}"/>
    <pc:docChg chg="modSld">
      <pc:chgData name="Mikayla Wrenn" userId="71772477-0488-419d-be13-0946cc23fc22" providerId="ADAL" clId="{D7E07F1C-68D3-4EE9-B80F-B586D6180832}" dt="2023-08-14T16:47:18.347" v="165" actId="20577"/>
      <pc:docMkLst>
        <pc:docMk/>
      </pc:docMkLst>
      <pc:sldChg chg="modSp mod">
        <pc:chgData name="Mikayla Wrenn" userId="71772477-0488-419d-be13-0946cc23fc22" providerId="ADAL" clId="{D7E07F1C-68D3-4EE9-B80F-B586D6180832}" dt="2023-08-14T16:42:38.984" v="47" actId="20577"/>
        <pc:sldMkLst>
          <pc:docMk/>
          <pc:sldMk cId="2090521903" sldId="258"/>
        </pc:sldMkLst>
        <pc:spChg chg="mod">
          <ac:chgData name="Mikayla Wrenn" userId="71772477-0488-419d-be13-0946cc23fc22" providerId="ADAL" clId="{D7E07F1C-68D3-4EE9-B80F-B586D6180832}" dt="2023-08-14T16:42:38.984" v="47" actId="20577"/>
          <ac:spMkLst>
            <pc:docMk/>
            <pc:sldMk cId="2090521903" sldId="258"/>
            <ac:spMk id="5" creationId="{F5ABA293-8259-4D80-B705-B480E105B603}"/>
          </ac:spMkLst>
        </pc:spChg>
      </pc:sldChg>
      <pc:sldChg chg="modSp mod">
        <pc:chgData name="Mikayla Wrenn" userId="71772477-0488-419d-be13-0946cc23fc22" providerId="ADAL" clId="{D7E07F1C-68D3-4EE9-B80F-B586D6180832}" dt="2023-08-14T16:42:29.921" v="32" actId="20577"/>
        <pc:sldMkLst>
          <pc:docMk/>
          <pc:sldMk cId="2661134879" sldId="259"/>
        </pc:sldMkLst>
        <pc:spChg chg="mod">
          <ac:chgData name="Mikayla Wrenn" userId="71772477-0488-419d-be13-0946cc23fc22" providerId="ADAL" clId="{D7E07F1C-68D3-4EE9-B80F-B586D6180832}" dt="2023-08-14T16:42:29.921" v="32" actId="20577"/>
          <ac:spMkLst>
            <pc:docMk/>
            <pc:sldMk cId="2661134879" sldId="259"/>
            <ac:spMk id="11" creationId="{DBAB7D0E-F100-4B27-95BD-996DDADB4154}"/>
          </ac:spMkLst>
        </pc:spChg>
      </pc:sldChg>
      <pc:sldChg chg="modSp mod">
        <pc:chgData name="Mikayla Wrenn" userId="71772477-0488-419d-be13-0946cc23fc22" providerId="ADAL" clId="{D7E07F1C-68D3-4EE9-B80F-B586D6180832}" dt="2023-08-14T16:42:58.447" v="60" actId="20577"/>
        <pc:sldMkLst>
          <pc:docMk/>
          <pc:sldMk cId="3227959333" sldId="260"/>
        </pc:sldMkLst>
        <pc:graphicFrameChg chg="modGraphic">
          <ac:chgData name="Mikayla Wrenn" userId="71772477-0488-419d-be13-0946cc23fc22" providerId="ADAL" clId="{D7E07F1C-68D3-4EE9-B80F-B586D6180832}" dt="2023-08-14T16:42:58.447" v="60" actId="20577"/>
          <ac:graphicFrameMkLst>
            <pc:docMk/>
            <pc:sldMk cId="3227959333" sldId="260"/>
            <ac:graphicFrameMk id="5" creationId="{F7C72AFD-62B5-4D37-BFE4-89C8983673B3}"/>
          </ac:graphicFrameMkLst>
        </pc:graphicFrameChg>
      </pc:sldChg>
      <pc:sldChg chg="modSp mod">
        <pc:chgData name="Mikayla Wrenn" userId="71772477-0488-419d-be13-0946cc23fc22" providerId="ADAL" clId="{D7E07F1C-68D3-4EE9-B80F-B586D6180832}" dt="2023-08-14T16:47:18.347" v="165" actId="20577"/>
        <pc:sldMkLst>
          <pc:docMk/>
          <pc:sldMk cId="3399391896" sldId="262"/>
        </pc:sldMkLst>
        <pc:spChg chg="mod">
          <ac:chgData name="Mikayla Wrenn" userId="71772477-0488-419d-be13-0946cc23fc22" providerId="ADAL" clId="{D7E07F1C-68D3-4EE9-B80F-B586D6180832}" dt="2023-08-14T16:44:51.022" v="104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Mikayla Wrenn" userId="71772477-0488-419d-be13-0946cc23fc22" providerId="ADAL" clId="{D7E07F1C-68D3-4EE9-B80F-B586D6180832}" dt="2023-08-14T16:47:18.347" v="165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2E211CD0-4BFE-43F5-A49C-C6ACB41B04A9}"/>
    <pc:docChg chg="custSel modSld">
      <pc:chgData name="Erin Fisk" userId="6c37351d-4199-4eb7-b0dc-056f827e5f6c" providerId="ADAL" clId="{2E211CD0-4BFE-43F5-A49C-C6ACB41B04A9}" dt="2021-01-21T15:47:16.061" v="217" actId="20577"/>
      <pc:docMkLst>
        <pc:docMk/>
      </pc:docMkLst>
      <pc:sldChg chg="modSp mod">
        <pc:chgData name="Erin Fisk" userId="6c37351d-4199-4eb7-b0dc-056f827e5f6c" providerId="ADAL" clId="{2E211CD0-4BFE-43F5-A49C-C6ACB41B04A9}" dt="2021-01-21T15:47:16.061" v="217" actId="20577"/>
        <pc:sldMkLst>
          <pc:docMk/>
          <pc:sldMk cId="3399391896" sldId="262"/>
        </pc:sldMkLst>
        <pc:spChg chg="mod">
          <ac:chgData name="Erin Fisk" userId="6c37351d-4199-4eb7-b0dc-056f827e5f6c" providerId="ADAL" clId="{2E211CD0-4BFE-43F5-A49C-C6ACB41B04A9}" dt="2021-01-21T15:44:57.431" v="20" actId="20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2E211CD0-4BFE-43F5-A49C-C6ACB41B04A9}" dt="2021-01-21T15:46:10.396" v="132" actId="20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2E211CD0-4BFE-43F5-A49C-C6ACB41B04A9}" dt="2021-01-21T15:47:16.061" v="217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51AB34DE-6790-4A16-BCCF-AD9DC556374F}"/>
    <pc:docChg chg="undo custSel modSld">
      <pc:chgData name="Erin Fisk" userId="6c37351d-4199-4eb7-b0dc-056f827e5f6c" providerId="ADAL" clId="{51AB34DE-6790-4A16-BCCF-AD9DC556374F}" dt="2022-08-10T14:40:22.481" v="266" actId="688"/>
      <pc:docMkLst>
        <pc:docMk/>
      </pc:docMkLst>
      <pc:sldChg chg="modSp mod">
        <pc:chgData name="Erin Fisk" userId="6c37351d-4199-4eb7-b0dc-056f827e5f6c" providerId="ADAL" clId="{51AB34DE-6790-4A16-BCCF-AD9DC556374F}" dt="2022-08-10T14:40:22.481" v="266" actId="688"/>
        <pc:sldMkLst>
          <pc:docMk/>
          <pc:sldMk cId="2120849469" sldId="261"/>
        </pc:sldMkLst>
        <pc:picChg chg="mod">
          <ac:chgData name="Erin Fisk" userId="6c37351d-4199-4eb7-b0dc-056f827e5f6c" providerId="ADAL" clId="{51AB34DE-6790-4A16-BCCF-AD9DC556374F}" dt="2022-08-10T14:40:22.481" v="266" actId="688"/>
          <ac:picMkLst>
            <pc:docMk/>
            <pc:sldMk cId="2120849469" sldId="261"/>
            <ac:picMk id="5" creationId="{86ECCE3E-7A3E-4CDB-AE2A-5BAC1DF992B8}"/>
          </ac:picMkLst>
        </pc:picChg>
      </pc:sldChg>
      <pc:sldChg chg="modSp mod">
        <pc:chgData name="Erin Fisk" userId="6c37351d-4199-4eb7-b0dc-056f827e5f6c" providerId="ADAL" clId="{51AB34DE-6790-4A16-BCCF-AD9DC556374F}" dt="2022-08-10T14:07:46.545" v="188" actId="20577"/>
        <pc:sldMkLst>
          <pc:docMk/>
          <pc:sldMk cId="3399391896" sldId="262"/>
        </pc:sldMkLst>
        <pc:spChg chg="mod">
          <ac:chgData name="Erin Fisk" userId="6c37351d-4199-4eb7-b0dc-056f827e5f6c" providerId="ADAL" clId="{51AB34DE-6790-4A16-BCCF-AD9DC556374F}" dt="2022-08-10T14:05:20.497" v="24" actId="20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51AB34DE-6790-4A16-BCCF-AD9DC556374F}" dt="2022-08-10T14:06:21.719" v="131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51AB34DE-6790-4A16-BCCF-AD9DC556374F}" dt="2022-08-10T14:07:46.545" v="188" actId="20577"/>
          <ac:spMkLst>
            <pc:docMk/>
            <pc:sldMk cId="3399391896" sldId="262"/>
            <ac:spMk id="9" creationId="{068A0EE4-6237-44C3-8FE6-CEA5BEE34958}"/>
          </ac:spMkLst>
        </pc:spChg>
      </pc:sldChg>
      <pc:sldChg chg="modSp mod">
        <pc:chgData name="Erin Fisk" userId="6c37351d-4199-4eb7-b0dc-056f827e5f6c" providerId="ADAL" clId="{51AB34DE-6790-4A16-BCCF-AD9DC556374F}" dt="2022-08-10T14:25:58.608" v="205" actId="14826"/>
        <pc:sldMkLst>
          <pc:docMk/>
          <pc:sldMk cId="1755190696" sldId="263"/>
        </pc:sldMkLst>
        <pc:grpChg chg="mod">
          <ac:chgData name="Erin Fisk" userId="6c37351d-4199-4eb7-b0dc-056f827e5f6c" providerId="ADAL" clId="{51AB34DE-6790-4A16-BCCF-AD9DC556374F}" dt="2022-08-10T14:25:58.608" v="205" actId="14826"/>
          <ac:grpSpMkLst>
            <pc:docMk/>
            <pc:sldMk cId="1755190696" sldId="263"/>
            <ac:grpSpMk id="12" creationId="{3CAE0660-B7C3-4C45-8CBA-9051DA93AE01}"/>
          </ac:grpSpMkLst>
        </pc:grp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3" creationId="{65AF2831-439A-4C35-96FC-00D5CF5C0E32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4" creationId="{693D6956-6ACD-4988-A8F6-D8E070A8E7CD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5" creationId="{A0324B18-1019-426B-BEF9-5E081928C30E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6" creationId="{98915437-0DD3-4B56-BF43-DB834FA8BF45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7" creationId="{E56C8544-C879-44BD-982F-27A8BAE6C9EE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8" creationId="{1F545579-B7F7-420A-8A83-FC4DBA5EEBAE}"/>
          </ac:picMkLst>
        </pc:picChg>
      </pc:sldChg>
      <pc:sldChg chg="addSp delSp modSp mod">
        <pc:chgData name="Erin Fisk" userId="6c37351d-4199-4eb7-b0dc-056f827e5f6c" providerId="ADAL" clId="{51AB34DE-6790-4A16-BCCF-AD9DC556374F}" dt="2022-08-10T14:35:52.267" v="265" actId="1076"/>
        <pc:sldMkLst>
          <pc:docMk/>
          <pc:sldMk cId="1206279553" sldId="269"/>
        </pc:sldMkLst>
        <pc:spChg chg="mod">
          <ac:chgData name="Erin Fisk" userId="6c37351d-4199-4eb7-b0dc-056f827e5f6c" providerId="ADAL" clId="{51AB34DE-6790-4A16-BCCF-AD9DC556374F}" dt="2022-08-10T14:35:13.946" v="256"/>
          <ac:spMkLst>
            <pc:docMk/>
            <pc:sldMk cId="1206279553" sldId="269"/>
            <ac:spMk id="20" creationId="{38A175DE-C0E3-4DE7-8272-57A28E93EE78}"/>
          </ac:spMkLst>
        </pc:spChg>
        <pc:spChg chg="mod">
          <ac:chgData name="Erin Fisk" userId="6c37351d-4199-4eb7-b0dc-056f827e5f6c" providerId="ADAL" clId="{51AB34DE-6790-4A16-BCCF-AD9DC556374F}" dt="2022-08-10T14:35:52.267" v="265" actId="1076"/>
          <ac:spMkLst>
            <pc:docMk/>
            <pc:sldMk cId="1206279553" sldId="269"/>
            <ac:spMk id="24" creationId="{A5A30187-49EC-49DE-939E-5ED350D2573E}"/>
          </ac:spMkLst>
        </pc:spChg>
        <pc:spChg chg="del mod">
          <ac:chgData name="Erin Fisk" userId="6c37351d-4199-4eb7-b0dc-056f827e5f6c" providerId="ADAL" clId="{51AB34DE-6790-4A16-BCCF-AD9DC556374F}" dt="2022-08-10T14:34:58.090" v="243"/>
          <ac:spMkLst>
            <pc:docMk/>
            <pc:sldMk cId="1206279553" sldId="269"/>
            <ac:spMk id="25" creationId="{E85BCB84-9E10-4BC0-BC5F-1A66AA093699}"/>
          </ac:spMkLst>
        </pc:spChg>
        <pc:spChg chg="add mod">
          <ac:chgData name="Erin Fisk" userId="6c37351d-4199-4eb7-b0dc-056f827e5f6c" providerId="ADAL" clId="{51AB34DE-6790-4A16-BCCF-AD9DC556374F}" dt="2022-08-10T14:35:47.625" v="264" actId="1076"/>
          <ac:spMkLst>
            <pc:docMk/>
            <pc:sldMk cId="1206279553" sldId="269"/>
            <ac:spMk id="93" creationId="{BDF4C0D3-155B-E3BE-EF83-70ABB5B88367}"/>
          </ac:spMkLst>
        </pc:spChg>
        <pc:picChg chg="mod">
          <ac:chgData name="Erin Fisk" userId="6c37351d-4199-4eb7-b0dc-056f827e5f6c" providerId="ADAL" clId="{51AB34DE-6790-4A16-BCCF-AD9DC556374F}" dt="2022-08-10T14:30:31.505" v="220" actId="688"/>
          <ac:picMkLst>
            <pc:docMk/>
            <pc:sldMk cId="1206279553" sldId="269"/>
            <ac:picMk id="6" creationId="{6FAA2543-12D5-43CF-B393-0F7503B1994F}"/>
          </ac:picMkLst>
        </pc:picChg>
        <pc:picChg chg="mod">
          <ac:chgData name="Erin Fisk" userId="6c37351d-4199-4eb7-b0dc-056f827e5f6c" providerId="ADAL" clId="{51AB34DE-6790-4A16-BCCF-AD9DC556374F}" dt="2022-08-10T14:35:05.686" v="253" actId="27614"/>
          <ac:picMkLst>
            <pc:docMk/>
            <pc:sldMk cId="1206279553" sldId="269"/>
            <ac:picMk id="7" creationId="{B7981D11-5700-621E-80EB-72C8F34699C4}"/>
          </ac:picMkLst>
        </pc:picChg>
        <pc:picChg chg="mod">
          <ac:chgData name="Erin Fisk" userId="6c37351d-4199-4eb7-b0dc-056f827e5f6c" providerId="ADAL" clId="{51AB34DE-6790-4A16-BCCF-AD9DC556374F}" dt="2022-08-10T14:28:17.487" v="209" actId="14826"/>
          <ac:picMkLst>
            <pc:docMk/>
            <pc:sldMk cId="1206279553" sldId="269"/>
            <ac:picMk id="8" creationId="{4A7E329C-1A43-47B7-869D-43781760A219}"/>
          </ac:picMkLst>
        </pc:picChg>
        <pc:picChg chg="mod">
          <ac:chgData name="Erin Fisk" userId="6c37351d-4199-4eb7-b0dc-056f827e5f6c" providerId="ADAL" clId="{51AB34DE-6790-4A16-BCCF-AD9DC556374F}" dt="2022-08-10T14:35:05.686" v="251" actId="27614"/>
          <ac:picMkLst>
            <pc:docMk/>
            <pc:sldMk cId="1206279553" sldId="269"/>
            <ac:picMk id="10" creationId="{C6A3650D-90D7-4E59-3CB4-876676E029A5}"/>
          </ac:picMkLst>
        </pc:picChg>
        <pc:picChg chg="mod modCrop">
          <ac:chgData name="Erin Fisk" userId="6c37351d-4199-4eb7-b0dc-056f827e5f6c" providerId="ADAL" clId="{51AB34DE-6790-4A16-BCCF-AD9DC556374F}" dt="2022-08-10T14:32:04.575" v="229" actId="14100"/>
          <ac:picMkLst>
            <pc:docMk/>
            <pc:sldMk cId="1206279553" sldId="269"/>
            <ac:picMk id="11" creationId="{A266E9C7-A7BD-4270-9B94-56B38ED45AB0}"/>
          </ac:picMkLst>
        </pc:picChg>
        <pc:picChg chg="mod modCrop">
          <ac:chgData name="Erin Fisk" userId="6c37351d-4199-4eb7-b0dc-056f827e5f6c" providerId="ADAL" clId="{51AB34DE-6790-4A16-BCCF-AD9DC556374F}" dt="2022-08-10T14:29:53.045" v="218" actId="14100"/>
          <ac:picMkLst>
            <pc:docMk/>
            <pc:sldMk cId="1206279553" sldId="269"/>
            <ac:picMk id="12" creationId="{0324D6D9-D907-4318-B2A5-10D6851C79E0}"/>
          </ac:picMkLst>
        </pc:picChg>
        <pc:picChg chg="mod">
          <ac:chgData name="Erin Fisk" userId="6c37351d-4199-4eb7-b0dc-056f827e5f6c" providerId="ADAL" clId="{51AB34DE-6790-4A16-BCCF-AD9DC556374F}" dt="2022-08-10T14:27:34.081" v="207" actId="14826"/>
          <ac:picMkLst>
            <pc:docMk/>
            <pc:sldMk cId="1206279553" sldId="269"/>
            <ac:picMk id="13" creationId="{4750A605-D3F6-49D1-A69A-88FDAEB9BDE1}"/>
          </ac:picMkLst>
        </pc:picChg>
        <pc:picChg chg="mod modCrop">
          <ac:chgData name="Erin Fisk" userId="6c37351d-4199-4eb7-b0dc-056f827e5f6c" providerId="ADAL" clId="{51AB34DE-6790-4A16-BCCF-AD9DC556374F}" dt="2022-08-10T14:34:53.451" v="240" actId="14100"/>
          <ac:picMkLst>
            <pc:docMk/>
            <pc:sldMk cId="1206279553" sldId="269"/>
            <ac:picMk id="15" creationId="{888659D7-DFB4-4031-8C2C-B64ADFAF3A43}"/>
          </ac:picMkLst>
        </pc:picChg>
        <pc:picChg chg="mod">
          <ac:chgData name="Erin Fisk" userId="6c37351d-4199-4eb7-b0dc-056f827e5f6c" providerId="ADAL" clId="{51AB34DE-6790-4A16-BCCF-AD9DC556374F}" dt="2022-08-10T14:26:58.970" v="206" actId="14826"/>
          <ac:picMkLst>
            <pc:docMk/>
            <pc:sldMk cId="1206279553" sldId="269"/>
            <ac:picMk id="16" creationId="{2296BE0E-0496-434C-859C-6B552E50C55C}"/>
          </ac:picMkLst>
        </pc:picChg>
        <pc:picChg chg="mod">
          <ac:chgData name="Erin Fisk" userId="6c37351d-4199-4eb7-b0dc-056f827e5f6c" providerId="ADAL" clId="{51AB34DE-6790-4A16-BCCF-AD9DC556374F}" dt="2022-08-10T14:28:37.616" v="210" actId="14826"/>
          <ac:picMkLst>
            <pc:docMk/>
            <pc:sldMk cId="1206279553" sldId="269"/>
            <ac:picMk id="26" creationId="{AB6EF273-0099-4E35-94CF-4399A78BE1D1}"/>
          </ac:picMkLst>
        </pc:picChg>
        <pc:picChg chg="mod">
          <ac:chgData name="Erin Fisk" userId="6c37351d-4199-4eb7-b0dc-056f827e5f6c" providerId="ADAL" clId="{51AB34DE-6790-4A16-BCCF-AD9DC556374F}" dt="2022-08-10T14:35:05.686" v="255" actId="27614"/>
          <ac:picMkLst>
            <pc:docMk/>
            <pc:sldMk cId="1206279553" sldId="269"/>
            <ac:picMk id="40" creationId="{229ED77B-AAF0-74D6-F638-07917FAEA6DF}"/>
          </ac:picMkLst>
        </pc:picChg>
        <pc:picChg chg="mod">
          <ac:chgData name="Erin Fisk" userId="6c37351d-4199-4eb7-b0dc-056f827e5f6c" providerId="ADAL" clId="{51AB34DE-6790-4A16-BCCF-AD9DC556374F}" dt="2022-08-10T14:35:05.686" v="254" actId="962"/>
          <ac:picMkLst>
            <pc:docMk/>
            <pc:sldMk cId="1206279553" sldId="269"/>
            <ac:picMk id="90" creationId="{A23CECB2-0987-1925-9481-DEABC7D589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8F432-1C57-4551-915E-48378E61E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AC247-DFA4-4F8D-AEFE-566872392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55655-E29B-4604-AB85-7E5AFD1B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0D6AE-E763-482F-B69B-85F8F3E34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FE245-0CB0-4844-BA94-487F3970B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E9342-B948-480E-A155-846F90C8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A489-7044-4507-A4C3-ECB934AA6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C3583-20B5-4503-8A95-393EDF3E7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E548-5887-4479-A50B-DE1C4E01A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E83A-FF43-4716-A000-13364E142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1B8DE-D4AE-418D-BA15-ED4623E6D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B32F4-A659-49BC-99BA-F6AB07EAB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9EF10-8D89-4484-9596-870EBD243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09DC-9FAB-48C7-B458-DB8C7A577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4E6EB-3899-4170-8515-5BC59489E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AD087-F25C-45CF-B968-C1F34A9C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E64B3-3AA9-426F-98BD-78FFE7BCE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72EC4-EA8A-403F-96D2-A36D9167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61657-A30D-4198-9CAD-4094E82CBA3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hyperlink" Target="mailto:anrp@tamu.ed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6369605"/>
            <a:ext cx="308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B1BBE-151E-4799-8FB3-BED3E79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BA293-8259-4D80-B705-B480E105B6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6" y="1536191"/>
            <a:ext cx="3908394" cy="4465113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Policy-based internships in agriculture, natural resources, &amp;/or life sciences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semester, all three terms (summer, fall, and spring)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for College of Agriculture &amp; Life Sciences students </a:t>
            </a:r>
          </a:p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sessions only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C6254-F571-4077-B394-22451E57054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spring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Ron Knutson, an AGEC professor, founded the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1200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403FC-B408-4388-8C88-1B10ED58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16277"/>
          <a:stretch/>
        </p:blipFill>
        <p:spPr>
          <a:xfrm>
            <a:off x="5328160" y="4289795"/>
            <a:ext cx="3130040" cy="190397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52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98573-531C-442F-BABE-A870958A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F34F8F-8CE5-447C-AA96-24429CE82E6A}"/>
              </a:ext>
            </a:extLst>
          </p:cNvPr>
          <p:cNvSpPr txBox="1">
            <a:spLocks/>
          </p:cNvSpPr>
          <p:nvPr/>
        </p:nvSpPr>
        <p:spPr>
          <a:xfrm>
            <a:off x="203200" y="3225800"/>
            <a:ext cx="2768600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marL="68580" indent="0">
              <a:buFont typeface="Wingdings 3" pitchFamily="18" charset="2"/>
              <a:buNone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C3AD7-604A-43D0-81FC-4C0D85DCB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E6172-6336-47E4-9D6E-4E28159FCE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EAA403-0220-4BB4-97C8-9B3637406405}"/>
              </a:ext>
            </a:extLst>
          </p:cNvPr>
          <p:cNvSpPr txBox="1">
            <a:spLocks/>
          </p:cNvSpPr>
          <p:nvPr/>
        </p:nvSpPr>
        <p:spPr>
          <a:xfrm>
            <a:off x="3175000" y="3258994"/>
            <a:ext cx="3053176" cy="2653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indent="-342900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Agriculture 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or Natural Resource advocacy groups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AB7D0E-F100-4B27-95BD-996DDADB4154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811876" cy="322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Organization:</a:t>
            </a:r>
          </a:p>
          <a:p>
            <a:pPr marL="68580" indent="0">
              <a:buFont typeface="Wingdings 3" pitchFamily="18" charset="2"/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(FAO) of the United Nations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F5CB8574-5CBF-49A1-87C0-3FA390BD3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" y="1658779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13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offices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.S. Representatives from the Texas delegation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71238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International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2F638AD-E10E-44D6-AED4-BE0093A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9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221E4BC-8E63-4037-8F5D-2E0217C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5" y="470981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935216-6999-4CD1-969E-7D688E86B189}"/>
              </a:ext>
            </a:extLst>
          </p:cNvPr>
          <p:cNvSpPr txBox="1"/>
          <p:nvPr/>
        </p:nvSpPr>
        <p:spPr>
          <a:xfrm>
            <a:off x="1892151" y="3518115"/>
            <a:ext cx="681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$500/month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504A0-3DB7-4655-9A48-914040DEE083}"/>
              </a:ext>
            </a:extLst>
          </p:cNvPr>
          <p:cNvSpPr txBox="1"/>
          <p:nvPr/>
        </p:nvSpPr>
        <p:spPr>
          <a:xfrm>
            <a:off x="3427776" y="5106690"/>
            <a:ext cx="10538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$2500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/fa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F68D3-B743-49B8-85A7-E3EEF16F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692EAA2-4506-4FDF-8575-44D55B11CF45}"/>
              </a:ext>
            </a:extLst>
          </p:cNvPr>
          <p:cNvSpPr txBox="1">
            <a:spLocks/>
          </p:cNvSpPr>
          <p:nvPr/>
        </p:nvSpPr>
        <p:spPr>
          <a:xfrm>
            <a:off x="3344332" y="1600201"/>
            <a:ext cx="5113867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D.C. &amp; Austin – must be a U.S. citizen</a:t>
            </a:r>
          </a:p>
          <a:p>
            <a:pPr lvl="1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Permanent residents &amp;/or international students may apply for the Rome program.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2.25 cumulative GPR; 2.5 preferred.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enrolled as an undergraduate, master’s, or Ph.D. student in the College of Agriculture &amp; Life Sciences.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Station, Texas. 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CCE3E-7A3E-4CDB-AE2A-5BAC1DF9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73" y="1855038"/>
            <a:ext cx="2427944" cy="3641916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54721-A797-4EC7-945C-7AE7DB641D55}"/>
              </a:ext>
            </a:extLst>
          </p:cNvPr>
          <p:cNvSpPr txBox="1"/>
          <p:nvPr/>
        </p:nvSpPr>
        <p:spPr>
          <a:xfrm>
            <a:off x="3634431" y="6272432"/>
            <a:ext cx="5189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 for details. </a:t>
            </a:r>
          </a:p>
        </p:txBody>
      </p:sp>
    </p:spTree>
    <p:extLst>
      <p:ext uri="{BB962C8B-B14F-4D97-AF65-F5344CB8AC3E}">
        <p14:creationId xmlns:p14="http://schemas.microsoft.com/office/powerpoint/2010/main" val="212084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96BE0E-0496-434C-859C-6B552E50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63326" y="3786206"/>
            <a:ext cx="1928553" cy="19285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6EF273-0099-4E35-94CF-4399A78B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8567"/>
          <a:stretch/>
        </p:blipFill>
        <p:spPr>
          <a:xfrm>
            <a:off x="4832508" y="1606503"/>
            <a:ext cx="1885565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0A605-D3F6-49D1-A69A-88FDAEB9B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2983"/>
          <a:stretch/>
        </p:blipFill>
        <p:spPr>
          <a:xfrm>
            <a:off x="2433953" y="3800710"/>
            <a:ext cx="1905001" cy="18804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A2543-12D5-43CF-B393-0F7503B19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 b="22013"/>
          <a:stretch/>
        </p:blipFill>
        <p:spPr>
          <a:xfrm>
            <a:off x="7066849" y="1610737"/>
            <a:ext cx="1914291" cy="1905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4D6D9-D907-4318-B2A5-10D6851C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9607"/>
          <a:stretch/>
        </p:blipFill>
        <p:spPr>
          <a:xfrm>
            <a:off x="4828513" y="3786205"/>
            <a:ext cx="1889560" cy="19294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A964FF-39CC-4C86-BC5C-FA363F0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Aggies impact policy!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E9C7-A7BD-4270-9B94-56B38ED45A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066848" y="3786205"/>
            <a:ext cx="1889560" cy="1935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659D7-DFB4-4031-8C2C-B64ADFAF3A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1"/>
          <a:stretch/>
        </p:blipFill>
        <p:spPr>
          <a:xfrm>
            <a:off x="163327" y="1606503"/>
            <a:ext cx="1928552" cy="19049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AC2A93-69B7-4454-ADE0-DAB71F67D050}"/>
              </a:ext>
            </a:extLst>
          </p:cNvPr>
          <p:cNvSpPr txBox="1"/>
          <p:nvPr/>
        </p:nvSpPr>
        <p:spPr>
          <a:xfrm>
            <a:off x="2444362" y="3800710"/>
            <a:ext cx="111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AGBU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C4D3C-FCD2-4D18-8594-CFC2F5E0F44E}"/>
              </a:ext>
            </a:extLst>
          </p:cNvPr>
          <p:cNvSpPr/>
          <p:nvPr/>
        </p:nvSpPr>
        <p:spPr>
          <a:xfrm>
            <a:off x="4804458" y="159556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</a:t>
            </a:r>
            <a:endParaRPr lang="en-US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16EDC-9CAE-47EC-B3FE-660EC9B467D9}"/>
              </a:ext>
            </a:extLst>
          </p:cNvPr>
          <p:cNvSpPr/>
          <p:nvPr/>
        </p:nvSpPr>
        <p:spPr>
          <a:xfrm>
            <a:off x="7075588" y="3801534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A30187-49EC-49DE-939E-5ED350D2573E}"/>
              </a:ext>
            </a:extLst>
          </p:cNvPr>
          <p:cNvSpPr/>
          <p:nvPr/>
        </p:nvSpPr>
        <p:spPr>
          <a:xfrm>
            <a:off x="147374" y="3831488"/>
            <a:ext cx="944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3C0C0-5E5B-401A-AD6B-51B6A19B9BB3}"/>
              </a:ext>
            </a:extLst>
          </p:cNvPr>
          <p:cNvSpPr/>
          <p:nvPr/>
        </p:nvSpPr>
        <p:spPr>
          <a:xfrm>
            <a:off x="4764430" y="3801533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32395-6830-4092-976D-254D6C4C2F03}"/>
              </a:ext>
            </a:extLst>
          </p:cNvPr>
          <p:cNvSpPr/>
          <p:nvPr/>
        </p:nvSpPr>
        <p:spPr>
          <a:xfrm>
            <a:off x="7098127" y="1583266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FIVS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A7E329C-1A43-47B7-869D-43781760A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3" y="1616053"/>
            <a:ext cx="1885565" cy="188556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A175DE-C0E3-4DE7-8272-57A28E93EE78}"/>
              </a:ext>
            </a:extLst>
          </p:cNvPr>
          <p:cNvSpPr txBox="1"/>
          <p:nvPr/>
        </p:nvSpPr>
        <p:spPr>
          <a:xfrm>
            <a:off x="2394524" y="1549693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BAEN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F4C0D3-155B-E3BE-EF83-70ABB5B88367}"/>
              </a:ext>
            </a:extLst>
          </p:cNvPr>
          <p:cNvSpPr txBox="1"/>
          <p:nvPr/>
        </p:nvSpPr>
        <p:spPr>
          <a:xfrm>
            <a:off x="82152" y="1583266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WFSC</a:t>
            </a:r>
          </a:p>
        </p:txBody>
      </p:sp>
    </p:spTree>
    <p:extLst>
      <p:ext uri="{BB962C8B-B14F-4D97-AF65-F5344CB8AC3E}">
        <p14:creationId xmlns:p14="http://schemas.microsoft.com/office/powerpoint/2010/main" val="120627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13056-E2DB-4D80-A2B5-5DA5D806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B27B55-FDBA-420C-9910-2F016DA59F11}"/>
              </a:ext>
            </a:extLst>
          </p:cNvPr>
          <p:cNvSpPr txBox="1">
            <a:spLocks/>
          </p:cNvSpPr>
          <p:nvPr/>
        </p:nvSpPr>
        <p:spPr>
          <a:xfrm>
            <a:off x="284084" y="3234764"/>
            <a:ext cx="2714609" cy="275963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’25 – applications open in August ’24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BE06-FEF1-4962-9EBF-985B62FCC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667B7-2BF9-4FAF-8677-955FC2147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095AB9-BFDF-4B89-ABAD-DEF6266D006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795850" cy="33448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&amp; Summer ‘24 – applications due September 27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’24 – applications open in January ‘24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8A0EE4-6237-44C3-8FE6-CEA5BEE34958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795850" cy="33575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‘24 – applications due September 13 by 5pm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’24 – applications due November 1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’24 – applications open in January ’24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A18357E-1197-4D06-9B62-2B7B18BE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84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39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6C7CC-020E-4B3F-9962-8E8413D1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F0C51-C00C-4AAF-A458-A00D999AC3E0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anrp@tamu.edu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AE0660-B7C3-4C45-8CBA-9051DA93AE01}"/>
              </a:ext>
            </a:extLst>
          </p:cNvPr>
          <p:cNvGrpSpPr/>
          <p:nvPr/>
        </p:nvGrpSpPr>
        <p:grpSpPr>
          <a:xfrm>
            <a:off x="47574" y="5020727"/>
            <a:ext cx="9096426" cy="1097280"/>
            <a:chOff x="47574" y="3292727"/>
            <a:chExt cx="9096426" cy="1097280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65AF2831-439A-4C35-96FC-00D5CF5C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14608"/>
            <a:stretch/>
          </p:blipFill>
          <p:spPr>
            <a:xfrm>
              <a:off x="1758171" y="3292727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4" name="Picture 13" descr="lincoln.jpg">
              <a:extLst>
                <a:ext uri="{FF2B5EF4-FFF2-40B4-BE49-F238E27FC236}">
                  <a16:creationId xmlns:a16="http://schemas.microsoft.com/office/drawing/2014/main" id="{693D6956-6ACD-4988-A8F6-D8E070A8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3292727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4B18-1019-426B-BEF9-5E081928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701" y="3292727"/>
              <a:ext cx="1645920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915437-0DD3-4B56-BF43-DB834FA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0" b="1270"/>
            <a:stretch/>
          </p:blipFill>
          <p:spPr>
            <a:xfrm>
              <a:off x="4592275" y="3292727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6C8544-C879-44BD-982F-27A8BAE6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2" b="19232"/>
            <a:stretch/>
          </p:blipFill>
          <p:spPr>
            <a:xfrm>
              <a:off x="6357007" y="3292727"/>
              <a:ext cx="1209552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8" name="Picture 17" descr="960x540.jpg">
              <a:extLst>
                <a:ext uri="{FF2B5EF4-FFF2-40B4-BE49-F238E27FC236}">
                  <a16:creationId xmlns:a16="http://schemas.microsoft.com/office/drawing/2014/main" id="{1F545579-B7F7-420A-8A83-FC4DBA5E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4" y="3292727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755190696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20" ma:contentTypeDescription="Create a new document." ma:contentTypeScope="" ma:versionID="5665d00421addfa8fc1c5c93234979f5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e940ca71e3fef921c7fe65127a37755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2EADE6-D64B-4D17-896F-9450C077E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6ADE9D-4D0E-4824-A3E7-3C37661E9A4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a6d9d8d-1351-4f84-b834-f02875429bb7"/>
    <ds:schemaRef ds:uri="6e9b5fd9-ec68-4b74-b548-067c16969cb5"/>
  </ds:schemaRefs>
</ds:datastoreItem>
</file>

<file path=customXml/itemProps3.xml><?xml version="1.0" encoding="utf-8"?>
<ds:datastoreItem xmlns:ds="http://schemas.openxmlformats.org/officeDocument/2006/customXml" ds:itemID="{AE518658-ACC3-4072-B815-887F37ED2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</TotalTime>
  <Words>547</Words>
  <Application>Microsoft Office PowerPoint</Application>
  <PresentationFormat>On-screen Show (4:3)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Agricultural &amp; natural resources policy internship program</vt:lpstr>
      <vt:lpstr>Program overview</vt:lpstr>
      <vt:lpstr>Aggie ambassador locations</vt:lpstr>
      <vt:lpstr>Potential offices</vt:lpstr>
      <vt:lpstr>Program benefits</vt:lpstr>
      <vt:lpstr>Basic eligibility</vt:lpstr>
      <vt:lpstr>Aggies impact policy!</vt:lpstr>
      <vt:lpstr>Application deadlines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James B. Palacios</cp:lastModifiedBy>
  <cp:revision>125</cp:revision>
  <cp:lastPrinted>2015-11-05T21:31:10Z</cp:lastPrinted>
  <dcterms:created xsi:type="dcterms:W3CDTF">2015-06-05T19:57:53Z</dcterms:created>
  <dcterms:modified xsi:type="dcterms:W3CDTF">2023-08-22T15:26:01Z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2397200</vt:r8>
  </property>
  <property fmtid="{D5CDD505-2E9C-101B-9397-08002B2CF9AE}" pid="4" name="MediaServiceImageTags">
    <vt:lpwstr/>
  </property>
</Properties>
</file>